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4107" r:id="rId2"/>
    <p:sldId id="3700" r:id="rId3"/>
    <p:sldId id="4109" r:id="rId4"/>
    <p:sldId id="4233" r:id="rId5"/>
    <p:sldId id="4112" r:id="rId6"/>
    <p:sldId id="4234" r:id="rId7"/>
    <p:sldId id="4235" r:id="rId8"/>
    <p:sldId id="4052" r:id="rId9"/>
    <p:sldId id="4038" r:id="rId10"/>
    <p:sldId id="4159" r:id="rId11"/>
    <p:sldId id="4232" r:id="rId12"/>
    <p:sldId id="4117" r:id="rId13"/>
    <p:sldId id="4214" r:id="rId14"/>
    <p:sldId id="4115" r:id="rId15"/>
    <p:sldId id="4216" r:id="rId16"/>
    <p:sldId id="4217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" initials="ED" lastIdx="111" clrIdx="0">
    <p:extLst>
      <p:ext uri="{19B8F6BF-5375-455C-9EA6-DF929625EA0E}">
        <p15:presenceInfo xmlns:p15="http://schemas.microsoft.com/office/powerpoint/2012/main" userId="Emilie" providerId="None"/>
      </p:ext>
    </p:extLst>
  </p:cmAuthor>
  <p:cmAuthor id="2" name="Laurence Berge" initials="LB" lastIdx="83" clrIdx="1">
    <p:extLst>
      <p:ext uri="{19B8F6BF-5375-455C-9EA6-DF929625EA0E}">
        <p15:presenceInfo xmlns:p15="http://schemas.microsoft.com/office/powerpoint/2012/main" userId="348088485c7ffd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ADB"/>
    <a:srgbClr val="ACE2B1"/>
    <a:srgbClr val="D4E5F7"/>
    <a:srgbClr val="D7928A"/>
    <a:srgbClr val="5AA2AE"/>
    <a:srgbClr val="C0DAD9"/>
    <a:srgbClr val="F4E558"/>
    <a:srgbClr val="4472C4"/>
    <a:srgbClr val="82A7E9"/>
    <a:srgbClr val="B7A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/>
    <p:restoredTop sz="94589"/>
  </p:normalViewPr>
  <p:slideViewPr>
    <p:cSldViewPr snapToGrid="0">
      <p:cViewPr varScale="1">
        <p:scale>
          <a:sx n="80" d="100"/>
          <a:sy n="80" d="100"/>
        </p:scale>
        <p:origin x="237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B62E-C23D-3641-9160-DD0F8F28C010}" type="datetimeFigureOut">
              <a:rPr lang="fr-FR" smtClean="0"/>
              <a:t>13/09/2023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BBFA-DD09-6445-95E0-EAB389395E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03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br>
              <a:rPr lang="fr-CA" dirty="0"/>
            </a:br>
            <a:br>
              <a:rPr lang="fr-CA" b="0" dirty="0">
                <a:effectLst/>
              </a:rPr>
            </a:br>
            <a:endParaRPr dirty="0"/>
          </a:p>
        </p:txBody>
      </p:sp>
      <p:sp>
        <p:nvSpPr>
          <p:cNvPr id="564" name="Google Shape;5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63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1 - https://</a:t>
            </a:r>
            <a:r>
              <a:rPr lang="fr-CA" dirty="0" err="1"/>
              <a:t>www.ville.levis.qc.ca</a:t>
            </a:r>
            <a:r>
              <a:rPr lang="fr-CA" dirty="0"/>
              <a:t>/loisirs/organismes/liste-des-organismes/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31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1 - https://</a:t>
            </a:r>
            <a:r>
              <a:rPr lang="fr-CA" dirty="0" err="1"/>
              <a:t>www.ville.levis.qc.ca</a:t>
            </a:r>
            <a:r>
              <a:rPr lang="fr-CA" dirty="0"/>
              <a:t>/loisirs/organismes/liste-des-organismes/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5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1 - https://</a:t>
            </a:r>
            <a:r>
              <a:rPr lang="fr-CA" dirty="0" err="1"/>
              <a:t>www.ville.levis.qc.ca</a:t>
            </a:r>
            <a:r>
              <a:rPr lang="fr-CA" dirty="0"/>
              <a:t>/loisirs/organismes/liste-des-organismes/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0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la CDC de Lévis se doit de renforcer son positionnement en tant qu’organisation prônant le développement communautaire et économique.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56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/>
              <a:t>la CDC de Lévis se doit de renforcer son positionnement en tant qu’organisation prônant le développement communautaire et économique.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27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Axe 4 . Accroitre la visibilité de l'organisation par une meilleure circulation de l'information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751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Axe 4 . Accroitre la visibilité de l'organisation par une meilleure circulation de l'information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76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Axe 4 . Accroitre la visibilité de l'organisation par une meilleure circulation de l'information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ACBBFA-DD09-6445-95E0-EAB389395E8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0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97EE27A-2756-B9BD-D53D-3F75235F8235}"/>
              </a:ext>
            </a:extLst>
          </p:cNvPr>
          <p:cNvSpPr/>
          <p:nvPr userDrawn="1"/>
        </p:nvSpPr>
        <p:spPr>
          <a:xfrm>
            <a:off x="0" y="6202392"/>
            <a:ext cx="8390077" cy="6556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12230DCB-DC72-A3F3-20F3-686BA01474F5}"/>
              </a:ext>
            </a:extLst>
          </p:cNvPr>
          <p:cNvSpPr/>
          <p:nvPr userDrawn="1"/>
        </p:nvSpPr>
        <p:spPr>
          <a:xfrm>
            <a:off x="8390077" y="6202393"/>
            <a:ext cx="766623" cy="655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3D97094-4309-1513-360D-1001A8E27F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05" y="6186766"/>
            <a:ext cx="1649152" cy="6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17EE4A81-296D-F199-599A-1503DBDE68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188" y="4353132"/>
            <a:ext cx="3752850" cy="1487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dirty="0"/>
              <a:t>Logo de l’entreprise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7508BA9-CFC0-29B9-427D-02278C52A5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7227" y="4353132"/>
            <a:ext cx="3752850" cy="14874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CA" dirty="0"/>
              <a:t>TITRE DU DOCUMENT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6D98C31D-E874-DC14-E4D0-76C0C051F8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1450" y="6343201"/>
            <a:ext cx="914400" cy="381238"/>
          </a:xfrm>
        </p:spPr>
        <p:txBody>
          <a:bodyPr anchor="ctr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Date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D566FC8D-578C-E9AB-DA70-704D262F97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3991360"/>
          </a:xfrm>
        </p:spPr>
        <p:txBody>
          <a:bodyPr lIns="90000">
            <a:noAutofit/>
          </a:bodyPr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10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B510-E72F-6A03-BBC2-C21DCB842DF2}"/>
              </a:ext>
            </a:extLst>
          </p:cNvPr>
          <p:cNvSpPr/>
          <p:nvPr userDrawn="1"/>
        </p:nvSpPr>
        <p:spPr>
          <a:xfrm>
            <a:off x="4729964" y="1299187"/>
            <a:ext cx="3825363" cy="48771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EC9FA-3DF8-F1F9-7BD7-E641EA70358D}"/>
              </a:ext>
            </a:extLst>
          </p:cNvPr>
          <p:cNvSpPr/>
          <p:nvPr userDrawn="1"/>
        </p:nvSpPr>
        <p:spPr>
          <a:xfrm>
            <a:off x="628650" y="1299187"/>
            <a:ext cx="3825363" cy="4877140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3C03E-34E3-9C84-1F76-5ADBAA351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455598"/>
            <a:ext cx="3825363" cy="37207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B9C62B1-6DCF-D21F-501A-78297FB928C0}"/>
              </a:ext>
            </a:extLst>
          </p:cNvPr>
          <p:cNvSpPr>
            <a:spLocks noChangeAspect="1"/>
          </p:cNvSpPr>
          <p:nvPr userDrawn="1"/>
        </p:nvSpPr>
        <p:spPr>
          <a:xfrm>
            <a:off x="904601" y="1338706"/>
            <a:ext cx="648000" cy="647601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A686CA-8295-F91A-6601-C8C49A275D4D}"/>
              </a:ext>
            </a:extLst>
          </p:cNvPr>
          <p:cNvCxnSpPr>
            <a:cxnSpLocks/>
          </p:cNvCxnSpPr>
          <p:nvPr userDrawn="1"/>
        </p:nvCxnSpPr>
        <p:spPr>
          <a:xfrm>
            <a:off x="862815" y="2347876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E260E168-9C21-50A1-8EF7-E1A08E12375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19486" y="2455598"/>
            <a:ext cx="3825363" cy="37207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0921904-C1C7-A297-0362-DCBD4011181C}"/>
              </a:ext>
            </a:extLst>
          </p:cNvPr>
          <p:cNvCxnSpPr>
            <a:cxnSpLocks/>
          </p:cNvCxnSpPr>
          <p:nvPr userDrawn="1"/>
        </p:nvCxnSpPr>
        <p:spPr>
          <a:xfrm>
            <a:off x="4953651" y="2347876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A5736E1F-B900-C071-C8F4-39D8447953EB}"/>
              </a:ext>
            </a:extLst>
          </p:cNvPr>
          <p:cNvSpPr>
            <a:spLocks noChangeAspect="1"/>
          </p:cNvSpPr>
          <p:nvPr userDrawn="1"/>
        </p:nvSpPr>
        <p:spPr>
          <a:xfrm>
            <a:off x="4972227" y="1338706"/>
            <a:ext cx="648000" cy="647601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C7433F74-8B3B-979A-AA4F-A3ECAF12F4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1166" y="1582764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B477A423-F8E6-52FD-E4B4-2D5BAB194D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2001" y="1582760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0ABDF8E-452D-B242-BEAA-B98B976243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3600" y="1338263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836B3FE5-C045-A709-65C2-128E9D6CA6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27133" y="1338263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09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B510-E72F-6A03-BBC2-C21DCB842DF2}"/>
              </a:ext>
            </a:extLst>
          </p:cNvPr>
          <p:cNvSpPr/>
          <p:nvPr userDrawn="1"/>
        </p:nvSpPr>
        <p:spPr>
          <a:xfrm>
            <a:off x="4729964" y="1299187"/>
            <a:ext cx="3825363" cy="4877140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EC9FA-3DF8-F1F9-7BD7-E641EA70358D}"/>
              </a:ext>
            </a:extLst>
          </p:cNvPr>
          <p:cNvSpPr/>
          <p:nvPr userDrawn="1"/>
        </p:nvSpPr>
        <p:spPr>
          <a:xfrm>
            <a:off x="628650" y="1299187"/>
            <a:ext cx="3825363" cy="4877140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3C03E-34E3-9C84-1F76-5ADBAA351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455598"/>
            <a:ext cx="3825363" cy="37207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B9C62B1-6DCF-D21F-501A-78297FB928C0}"/>
              </a:ext>
            </a:extLst>
          </p:cNvPr>
          <p:cNvSpPr>
            <a:spLocks noChangeAspect="1"/>
          </p:cNvSpPr>
          <p:nvPr userDrawn="1"/>
        </p:nvSpPr>
        <p:spPr>
          <a:xfrm>
            <a:off x="904601" y="1338706"/>
            <a:ext cx="648000" cy="647601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A686CA-8295-F91A-6601-C8C49A275D4D}"/>
              </a:ext>
            </a:extLst>
          </p:cNvPr>
          <p:cNvCxnSpPr>
            <a:cxnSpLocks/>
          </p:cNvCxnSpPr>
          <p:nvPr userDrawn="1"/>
        </p:nvCxnSpPr>
        <p:spPr>
          <a:xfrm>
            <a:off x="862815" y="2347876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E260E168-9C21-50A1-8EF7-E1A08E12375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19486" y="2455598"/>
            <a:ext cx="3825363" cy="37207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0921904-C1C7-A297-0362-DCBD4011181C}"/>
              </a:ext>
            </a:extLst>
          </p:cNvPr>
          <p:cNvCxnSpPr>
            <a:cxnSpLocks/>
          </p:cNvCxnSpPr>
          <p:nvPr userDrawn="1"/>
        </p:nvCxnSpPr>
        <p:spPr>
          <a:xfrm>
            <a:off x="4953651" y="2347876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A5736E1F-B900-C071-C8F4-39D8447953EB}"/>
              </a:ext>
            </a:extLst>
          </p:cNvPr>
          <p:cNvSpPr>
            <a:spLocks noChangeAspect="1"/>
          </p:cNvSpPr>
          <p:nvPr userDrawn="1"/>
        </p:nvSpPr>
        <p:spPr>
          <a:xfrm>
            <a:off x="4972227" y="1338706"/>
            <a:ext cx="648000" cy="647601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C7433F74-8B3B-979A-AA4F-A3ECAF12F4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1166" y="1582764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B477A423-F8E6-52FD-E4B4-2D5BAB194D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2001" y="1582760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0ABDF8E-452D-B242-BEAA-B98B976243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4394" y="1338263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836B3FE5-C045-A709-65C2-128E9D6CA6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27133" y="1329928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93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B510-E72F-6A03-BBC2-C21DCB842DF2}"/>
              </a:ext>
            </a:extLst>
          </p:cNvPr>
          <p:cNvSpPr/>
          <p:nvPr userDrawn="1"/>
        </p:nvSpPr>
        <p:spPr>
          <a:xfrm>
            <a:off x="4729964" y="1299187"/>
            <a:ext cx="3825363" cy="487714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EC9FA-3DF8-F1F9-7BD7-E641EA70358D}"/>
              </a:ext>
            </a:extLst>
          </p:cNvPr>
          <p:cNvSpPr/>
          <p:nvPr userDrawn="1"/>
        </p:nvSpPr>
        <p:spPr>
          <a:xfrm>
            <a:off x="628650" y="1299187"/>
            <a:ext cx="3825363" cy="487714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3C03E-34E3-9C84-1F76-5ADBAA351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455598"/>
            <a:ext cx="3825363" cy="37207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B9C62B1-6DCF-D21F-501A-78297FB928C0}"/>
              </a:ext>
            </a:extLst>
          </p:cNvPr>
          <p:cNvSpPr>
            <a:spLocks noChangeAspect="1"/>
          </p:cNvSpPr>
          <p:nvPr userDrawn="1"/>
        </p:nvSpPr>
        <p:spPr>
          <a:xfrm>
            <a:off x="904601" y="1338706"/>
            <a:ext cx="648000" cy="647601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A686CA-8295-F91A-6601-C8C49A275D4D}"/>
              </a:ext>
            </a:extLst>
          </p:cNvPr>
          <p:cNvCxnSpPr>
            <a:cxnSpLocks/>
          </p:cNvCxnSpPr>
          <p:nvPr userDrawn="1"/>
        </p:nvCxnSpPr>
        <p:spPr>
          <a:xfrm>
            <a:off x="862815" y="2347876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E260E168-9C21-50A1-8EF7-E1A08E12375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19486" y="2455598"/>
            <a:ext cx="3825363" cy="372072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0921904-C1C7-A297-0362-DCBD4011181C}"/>
              </a:ext>
            </a:extLst>
          </p:cNvPr>
          <p:cNvCxnSpPr>
            <a:cxnSpLocks/>
          </p:cNvCxnSpPr>
          <p:nvPr userDrawn="1"/>
        </p:nvCxnSpPr>
        <p:spPr>
          <a:xfrm>
            <a:off x="4953651" y="2347876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A5736E1F-B900-C071-C8F4-39D8447953EB}"/>
              </a:ext>
            </a:extLst>
          </p:cNvPr>
          <p:cNvSpPr>
            <a:spLocks noChangeAspect="1"/>
          </p:cNvSpPr>
          <p:nvPr userDrawn="1"/>
        </p:nvSpPr>
        <p:spPr>
          <a:xfrm>
            <a:off x="4972227" y="1338706"/>
            <a:ext cx="648000" cy="64760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C7433F74-8B3B-979A-AA4F-A3ECAF12F4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1166" y="1582764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B477A423-F8E6-52FD-E4B4-2D5BAB194D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2001" y="1582760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0ABDF8E-452D-B242-BEAA-B98B976243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4394" y="1339866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836B3FE5-C045-A709-65C2-128E9D6CA6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27133" y="1339866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46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51B510-E72F-6A03-BBC2-C21DCB842DF2}"/>
              </a:ext>
            </a:extLst>
          </p:cNvPr>
          <p:cNvSpPr/>
          <p:nvPr userDrawn="1"/>
        </p:nvSpPr>
        <p:spPr>
          <a:xfrm>
            <a:off x="4729964" y="1831234"/>
            <a:ext cx="3825363" cy="4345093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EC9FA-3DF8-F1F9-7BD7-E641EA70358D}"/>
              </a:ext>
            </a:extLst>
          </p:cNvPr>
          <p:cNvSpPr/>
          <p:nvPr userDrawn="1"/>
        </p:nvSpPr>
        <p:spPr>
          <a:xfrm>
            <a:off x="628650" y="1831234"/>
            <a:ext cx="3825363" cy="43450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F3C03E-34E3-9C84-1F76-5ADBAA3510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694134"/>
            <a:ext cx="3825363" cy="34821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B9C62B1-6DCF-D21F-501A-78297FB928C0}"/>
              </a:ext>
            </a:extLst>
          </p:cNvPr>
          <p:cNvSpPr>
            <a:spLocks noChangeAspect="1"/>
          </p:cNvSpPr>
          <p:nvPr userDrawn="1"/>
        </p:nvSpPr>
        <p:spPr>
          <a:xfrm>
            <a:off x="899488" y="1906594"/>
            <a:ext cx="648000" cy="647601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EA686CA-8295-F91A-6601-C8C49A275D4D}"/>
              </a:ext>
            </a:extLst>
          </p:cNvPr>
          <p:cNvCxnSpPr>
            <a:cxnSpLocks/>
          </p:cNvCxnSpPr>
          <p:nvPr userDrawn="1"/>
        </p:nvCxnSpPr>
        <p:spPr>
          <a:xfrm>
            <a:off x="862815" y="2586412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3">
            <a:extLst>
              <a:ext uri="{FF2B5EF4-FFF2-40B4-BE49-F238E27FC236}">
                <a16:creationId xmlns:a16="http://schemas.microsoft.com/office/drawing/2014/main" id="{E260E168-9C21-50A1-8EF7-E1A08E12375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19486" y="2694134"/>
            <a:ext cx="3825363" cy="348219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spc="300"/>
            </a:lvl1pPr>
          </a:lstStyle>
          <a:p>
            <a:pPr lvl="0"/>
            <a:r>
              <a:rPr lang="fr-CA" dirty="0"/>
              <a:t>PRINCIPAUX CONSTATS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  <a:p>
            <a:pPr lvl="1"/>
            <a:endParaRPr lang="fr-CA" dirty="0"/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0921904-C1C7-A297-0362-DCBD4011181C}"/>
              </a:ext>
            </a:extLst>
          </p:cNvPr>
          <p:cNvCxnSpPr>
            <a:cxnSpLocks/>
          </p:cNvCxnSpPr>
          <p:nvPr userDrawn="1"/>
        </p:nvCxnSpPr>
        <p:spPr>
          <a:xfrm>
            <a:off x="4953651" y="2576474"/>
            <a:ext cx="3357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A5736E1F-B900-C071-C8F4-39D8447953EB}"/>
              </a:ext>
            </a:extLst>
          </p:cNvPr>
          <p:cNvSpPr>
            <a:spLocks noChangeAspect="1"/>
          </p:cNvSpPr>
          <p:nvPr userDrawn="1"/>
        </p:nvSpPr>
        <p:spPr>
          <a:xfrm>
            <a:off x="4972227" y="1889899"/>
            <a:ext cx="648000" cy="64760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u texte 37">
            <a:extLst>
              <a:ext uri="{FF2B5EF4-FFF2-40B4-BE49-F238E27FC236}">
                <a16:creationId xmlns:a16="http://schemas.microsoft.com/office/drawing/2014/main" id="{C7433F74-8B3B-979A-AA4F-A3ECAF12F4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91166" y="2099594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39" name="Espace réservé du texte 37">
            <a:extLst>
              <a:ext uri="{FF2B5EF4-FFF2-40B4-BE49-F238E27FC236}">
                <a16:creationId xmlns:a16="http://schemas.microsoft.com/office/drawing/2014/main" id="{B477A423-F8E6-52FD-E4B4-2D5BAB194D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2001" y="2099590"/>
            <a:ext cx="2762847" cy="261610"/>
          </a:xfrm>
        </p:spPr>
        <p:txBody>
          <a:bodyPr anchor="ctr"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TITRE</a:t>
            </a:r>
            <a:endParaRPr lang="fr-FR" dirty="0"/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20ABDF8E-452D-B242-BEAA-B98B9762433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4394" y="1916331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13" name="Espace réservé pour une image  10">
            <a:extLst>
              <a:ext uri="{FF2B5EF4-FFF2-40B4-BE49-F238E27FC236}">
                <a16:creationId xmlns:a16="http://schemas.microsoft.com/office/drawing/2014/main" id="{836B3FE5-C045-A709-65C2-128E9D6CA6F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27133" y="1916331"/>
            <a:ext cx="738188" cy="6477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F3C9A74-C630-6EA1-79AB-FC4615B735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8650" y="1082675"/>
            <a:ext cx="7886700" cy="500063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07781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ADA4B5-BEE5-7034-62F3-88A9FF47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0"/>
            <a:ext cx="7886700" cy="754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42ABA1-5863-1E5D-766A-CF0B6FA9B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1F0EB7-7354-0180-80AC-B61D75F19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1A4FB8B-F26F-9346-4CD9-6DA7C21D6C5F}"/>
              </a:ext>
            </a:extLst>
          </p:cNvPr>
          <p:cNvGrpSpPr/>
          <p:nvPr userDrawn="1"/>
        </p:nvGrpSpPr>
        <p:grpSpPr>
          <a:xfrm>
            <a:off x="628649" y="1698754"/>
            <a:ext cx="7886701" cy="4439156"/>
            <a:chOff x="628649" y="2311142"/>
            <a:chExt cx="7886701" cy="37838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A62904-A3F2-B0CD-67A2-84724E944374}"/>
                </a:ext>
              </a:extLst>
            </p:cNvPr>
            <p:cNvSpPr/>
            <p:nvPr userDrawn="1"/>
          </p:nvSpPr>
          <p:spPr>
            <a:xfrm>
              <a:off x="6090652" y="2311143"/>
              <a:ext cx="2424698" cy="3783834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8486D3C-B431-C37A-A7E1-0EA97EFE29E9}"/>
                </a:ext>
              </a:extLst>
            </p:cNvPr>
            <p:cNvSpPr/>
            <p:nvPr/>
          </p:nvSpPr>
          <p:spPr>
            <a:xfrm>
              <a:off x="628649" y="2311143"/>
              <a:ext cx="2437621" cy="3783834"/>
            </a:xfrm>
            <a:prstGeom prst="rect">
              <a:avLst/>
            </a:prstGeom>
            <a:solidFill>
              <a:schemeClr val="bg2">
                <a:lumMod val="5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4214D1-F142-3F59-91CB-F08DBCEC67BD}"/>
                </a:ext>
              </a:extLst>
            </p:cNvPr>
            <p:cNvSpPr/>
            <p:nvPr userDrawn="1"/>
          </p:nvSpPr>
          <p:spPr>
            <a:xfrm>
              <a:off x="3359651" y="2311142"/>
              <a:ext cx="2437621" cy="3783835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55A60C-9A61-F1F4-AF1B-42C7003AC89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49" y="1705714"/>
            <a:ext cx="2283383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44DFFD2-DE54-E2D3-09A8-D78F9968FF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6728" y="1705714"/>
            <a:ext cx="2450544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CF8FDB-CE2B-3267-8E0F-DA6E88F9B80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90653" y="1705714"/>
            <a:ext cx="2424698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4C3CB8C-6A95-4971-0D11-37CDD8808B4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8650" y="4164830"/>
            <a:ext cx="7886700" cy="1973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sz="1100">
                <a:latin typeface="Avenir Next" panose="020B0503020202020204" pitchFamily="34" charset="0"/>
              </a:defRPr>
            </a:lvl1pPr>
            <a:lvl2pPr>
              <a:defRPr sz="1100">
                <a:latin typeface="Avenir Next" panose="020B0503020202020204" pitchFamily="34" charset="0"/>
              </a:defRPr>
            </a:lvl2pPr>
            <a:lvl3pPr>
              <a:defRPr sz="1100">
                <a:latin typeface="Avenir Next" panose="020B0503020202020204" pitchFamily="34" charset="0"/>
              </a:defRPr>
            </a:lvl3pPr>
            <a:lvl4pPr>
              <a:defRPr sz="1100">
                <a:latin typeface="Avenir Next" panose="020B0503020202020204" pitchFamily="34" charset="0"/>
              </a:defRPr>
            </a:lvl4pPr>
            <a:lvl5pPr>
              <a:defRPr sz="1100">
                <a:latin typeface="Avenir Next" panose="020B0503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81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81EE2-65AA-BF22-E879-84572221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C6C2698-6765-B656-4F74-1111BACA0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contenu 8">
            <a:extLst>
              <a:ext uri="{FF2B5EF4-FFF2-40B4-BE49-F238E27FC236}">
                <a16:creationId xmlns:a16="http://schemas.microsoft.com/office/drawing/2014/main" id="{7890918D-9D9C-2CDD-4100-1E168586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09"/>
            <a:ext cx="7886700" cy="996197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0D127690-DE95-1782-576D-9AA0EE25D3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21958" y="3933892"/>
            <a:ext cx="7793392" cy="2154674"/>
          </a:xfrm>
        </p:spPr>
        <p:txBody>
          <a:bodyPr>
            <a:noAutofit/>
          </a:bodyPr>
          <a:lstStyle/>
          <a:p>
            <a:pPr marL="171450" lvl="0" indent="-171450" algn="l" rtl="0">
              <a:lnSpc>
                <a:spcPct val="100000"/>
              </a:lnSpc>
              <a:buSzPts val="1100"/>
              <a:buChar char="•"/>
            </a:pPr>
            <a:endParaRPr lang="fr-CA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FD2363D1-BC5F-602B-BC06-2D7A54B545D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02229" y="2164912"/>
            <a:ext cx="2918712" cy="151942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A64C3447-0424-1222-9971-F225E6AA44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285188" y="2153164"/>
            <a:ext cx="2918712" cy="1542922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14" name="Espace réservé du contenu 11">
            <a:extLst>
              <a:ext uri="{FF2B5EF4-FFF2-40B4-BE49-F238E27FC236}">
                <a16:creationId xmlns:a16="http://schemas.microsoft.com/office/drawing/2014/main" id="{AF6830E4-438D-AE8B-5C19-6E5538B42A0B}"/>
              </a:ext>
            </a:extLst>
          </p:cNvPr>
          <p:cNvSpPr txBox="1">
            <a:spLocks/>
          </p:cNvSpPr>
          <p:nvPr userDrawn="1"/>
        </p:nvSpPr>
        <p:spPr>
          <a:xfrm>
            <a:off x="721957" y="2153165"/>
            <a:ext cx="696297" cy="1542921"/>
          </a:xfrm>
          <a:prstGeom prst="rect">
            <a:avLst/>
          </a:prstGeom>
          <a:noFill/>
        </p:spPr>
        <p:txBody>
          <a:bodyPr vert="vert270" lIns="91440" tIns="45720" rIns="91440" bIns="45720" rtlCol="0" anchor="ctr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b="1" spc="300" dirty="0">
              <a:solidFill>
                <a:schemeClr val="accent5"/>
              </a:solidFill>
            </a:endParaRPr>
          </a:p>
        </p:txBody>
      </p:sp>
      <p:sp>
        <p:nvSpPr>
          <p:cNvPr id="15" name="Espace réservé du contenu 11">
            <a:extLst>
              <a:ext uri="{FF2B5EF4-FFF2-40B4-BE49-F238E27FC236}">
                <a16:creationId xmlns:a16="http://schemas.microsoft.com/office/drawing/2014/main" id="{12D5C21B-0B43-886F-A807-3C3AE23F4883}"/>
              </a:ext>
            </a:extLst>
          </p:cNvPr>
          <p:cNvSpPr txBox="1">
            <a:spLocks/>
          </p:cNvSpPr>
          <p:nvPr userDrawn="1"/>
        </p:nvSpPr>
        <p:spPr>
          <a:xfrm>
            <a:off x="4504916" y="2153165"/>
            <a:ext cx="696297" cy="1542921"/>
          </a:xfrm>
          <a:prstGeom prst="rect">
            <a:avLst/>
          </a:prstGeom>
          <a:noFill/>
        </p:spPr>
        <p:txBody>
          <a:bodyPr vert="vert270" lIns="91440" tIns="45720" rIns="91440" bIns="45720" rtlCol="0" anchor="ctr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b="1" spc="3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3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0D995-DE69-E102-B4E7-C91831FFE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07EB02-E1F0-62E9-44B7-5A0F5A74C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7029B82-9A5A-F0F3-67AB-B6765536B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08710"/>
            <a:ext cx="1388614" cy="938719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95DAB75-BFAB-CB7D-070C-850EA1E4B4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443929"/>
            <a:ext cx="1388614" cy="938719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992B59-C3A5-55D6-027D-BDFC3A890B1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220686" y="1108710"/>
            <a:ext cx="6294664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3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02264E-1B7E-A5B8-1A9D-9097E4EB9F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695FE1-C928-045E-C18E-B9984B07D9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5B927A-A4F3-9F24-0306-1881AA12A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50783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10259C1-CB63-75EC-36D5-4F6F2318DB2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220686" y="2252546"/>
            <a:ext cx="6294664" cy="3885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1ABE280-F8E0-3B14-8957-7FAC313231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252546"/>
            <a:ext cx="1388614" cy="938719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6706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0D995-DE69-E102-B4E7-C91831FFE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07EB02-E1F0-62E9-44B7-5A0F5A74C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B0E4CE7-5DA8-E087-4683-FC148A5E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6" y="1108710"/>
            <a:ext cx="6294664" cy="12464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1pPr>
            <a:lvl2pPr marL="6286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2pPr>
            <a:lvl3pPr marL="10858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3pPr>
            <a:lvl4pPr marL="15430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4pPr>
            <a:lvl5pPr marL="2000250" indent="-171450"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77029B82-9A5A-F0F3-67AB-B6765536B6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08710"/>
            <a:ext cx="1388614" cy="938719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95DAB75-BFAB-CB7D-070C-850EA1E4B4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443929"/>
            <a:ext cx="1388614" cy="938719"/>
          </a:xfrm>
        </p:spPr>
        <p:txBody>
          <a:bodyPr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20468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0D995-DE69-E102-B4E7-C91831FFE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807EB02-E1F0-62E9-44B7-5A0F5A74C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2316C6-32C9-0517-3AED-D7D257FBF5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08710"/>
            <a:ext cx="1388614" cy="98507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D8C6AF00-3A63-9DAB-024D-DAD78E602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57482"/>
            <a:ext cx="1388614" cy="98507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5309DB4A-5029-472D-3308-95F5E7500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006255"/>
            <a:ext cx="1388614" cy="985071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6434A8-03EB-A9D4-5779-64892368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6" y="1108710"/>
            <a:ext cx="6294664" cy="124649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1pPr>
            <a:lvl2pPr marL="6286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2pPr>
            <a:lvl3pPr marL="10858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3pPr>
            <a:lvl4pPr marL="15430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4pPr>
            <a:lvl5pPr marL="20002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>
                <a:latin typeface="Avenir Next" panose="020B0503020202020204" pitchFamily="34" charset="0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2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2C068BB-2DAA-7ED6-A436-078AB373E0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F70F244-9CD8-35D7-54DF-D7913BBCBC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2439" y="3953336"/>
            <a:ext cx="4793174" cy="943129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fr-CA" dirty="0"/>
              <a:t>TITRE DE LA SLIDE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49F3357-7A85-7BCD-3CF4-C33F4C7A1E7D}"/>
              </a:ext>
            </a:extLst>
          </p:cNvPr>
          <p:cNvCxnSpPr/>
          <p:nvPr userDrawn="1"/>
        </p:nvCxnSpPr>
        <p:spPr>
          <a:xfrm>
            <a:off x="1032439" y="4896465"/>
            <a:ext cx="4793174" cy="0"/>
          </a:xfrm>
          <a:prstGeom prst="line">
            <a:avLst/>
          </a:prstGeom>
          <a:ln w="57150">
            <a:solidFill>
              <a:srgbClr val="2C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45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B66788-5B01-984D-E386-75A771CF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08"/>
            <a:ext cx="3780000" cy="2160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653BD0-EE7F-F598-4F91-A2A0C42E2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512" y="1108708"/>
            <a:ext cx="3780000" cy="2160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F0607D-FAB5-5271-EA73-404C9154C8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" y="4092707"/>
            <a:ext cx="3780000" cy="2160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187A6A8-CFCC-B4B3-A43F-69FE09D2853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83512" y="4092707"/>
            <a:ext cx="3780000" cy="216000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5" name="Google Shape;162;p18">
            <a:extLst>
              <a:ext uri="{FF2B5EF4-FFF2-40B4-BE49-F238E27FC236}">
                <a16:creationId xmlns:a16="http://schemas.microsoft.com/office/drawing/2014/main" id="{0FDC3736-FE2A-E6E5-4C02-6F09BA17B478}"/>
              </a:ext>
            </a:extLst>
          </p:cNvPr>
          <p:cNvSpPr/>
          <p:nvPr userDrawn="1"/>
        </p:nvSpPr>
        <p:spPr>
          <a:xfrm>
            <a:off x="1658276" y="3352706"/>
            <a:ext cx="2465291" cy="2800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FORCES</a:t>
            </a:r>
            <a:endParaRPr sz="1600" dirty="0">
              <a:latin typeface="Avenir Next" panose="020B0503020202020204" pitchFamily="34" charset="0"/>
            </a:endParaRPr>
          </a:p>
        </p:txBody>
      </p:sp>
      <p:sp>
        <p:nvSpPr>
          <p:cNvPr id="26" name="Google Shape;163;p18">
            <a:extLst>
              <a:ext uri="{FF2B5EF4-FFF2-40B4-BE49-F238E27FC236}">
                <a16:creationId xmlns:a16="http://schemas.microsoft.com/office/drawing/2014/main" id="{8076FA39-7ED0-9D27-B89B-A495CDD13B8B}"/>
              </a:ext>
            </a:extLst>
          </p:cNvPr>
          <p:cNvSpPr/>
          <p:nvPr userDrawn="1"/>
        </p:nvSpPr>
        <p:spPr>
          <a:xfrm>
            <a:off x="1658276" y="3690740"/>
            <a:ext cx="2465291" cy="28002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OPPORTUNITÉS</a:t>
            </a:r>
            <a:endParaRPr sz="1600" dirty="0">
              <a:latin typeface="Avenir Next" panose="020B0503020202020204" pitchFamily="34" charset="0"/>
            </a:endParaRPr>
          </a:p>
        </p:txBody>
      </p:sp>
      <p:sp>
        <p:nvSpPr>
          <p:cNvPr id="27" name="Google Shape;164;p18">
            <a:extLst>
              <a:ext uri="{FF2B5EF4-FFF2-40B4-BE49-F238E27FC236}">
                <a16:creationId xmlns:a16="http://schemas.microsoft.com/office/drawing/2014/main" id="{1CE340FF-D4FC-7941-C0D2-D73564470A81}"/>
              </a:ext>
            </a:extLst>
          </p:cNvPr>
          <p:cNvSpPr/>
          <p:nvPr userDrawn="1"/>
        </p:nvSpPr>
        <p:spPr>
          <a:xfrm>
            <a:off x="4917575" y="3352706"/>
            <a:ext cx="2465291" cy="2800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FAIBLESSES</a:t>
            </a:r>
            <a:endParaRPr sz="1600" dirty="0">
              <a:latin typeface="Avenir Next" panose="020B0503020202020204" pitchFamily="34" charset="0"/>
            </a:endParaRPr>
          </a:p>
        </p:txBody>
      </p:sp>
      <p:sp>
        <p:nvSpPr>
          <p:cNvPr id="28" name="Google Shape;165;p18">
            <a:extLst>
              <a:ext uri="{FF2B5EF4-FFF2-40B4-BE49-F238E27FC236}">
                <a16:creationId xmlns:a16="http://schemas.microsoft.com/office/drawing/2014/main" id="{877BCDE6-ACAB-8A49-2156-36172C1AA978}"/>
              </a:ext>
            </a:extLst>
          </p:cNvPr>
          <p:cNvSpPr/>
          <p:nvPr userDrawn="1"/>
        </p:nvSpPr>
        <p:spPr>
          <a:xfrm>
            <a:off x="4917575" y="3679448"/>
            <a:ext cx="2465291" cy="28002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MENACES</a:t>
            </a:r>
            <a:endParaRPr sz="1600" dirty="0">
              <a:latin typeface="Avenir Next" panose="020B0503020202020204" pitchFamily="34" charset="0"/>
            </a:endParaRPr>
          </a:p>
        </p:txBody>
      </p:sp>
      <p:sp>
        <p:nvSpPr>
          <p:cNvPr id="29" name="Google Shape;170;p18">
            <a:extLst>
              <a:ext uri="{FF2B5EF4-FFF2-40B4-BE49-F238E27FC236}">
                <a16:creationId xmlns:a16="http://schemas.microsoft.com/office/drawing/2014/main" id="{FBCF75EE-E256-68D5-945F-0A59A564B771}"/>
              </a:ext>
            </a:extLst>
          </p:cNvPr>
          <p:cNvSpPr/>
          <p:nvPr userDrawn="1"/>
        </p:nvSpPr>
        <p:spPr>
          <a:xfrm>
            <a:off x="3879660" y="3605497"/>
            <a:ext cx="659589" cy="464303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O</a:t>
            </a:r>
            <a:endParaRPr sz="1600" b="0" dirty="0">
              <a:latin typeface="Avenir Next" panose="020B0503020202020204" pitchFamily="34" charset="0"/>
            </a:endParaRPr>
          </a:p>
        </p:txBody>
      </p:sp>
      <p:sp>
        <p:nvSpPr>
          <p:cNvPr id="30" name="Google Shape;171;p18">
            <a:extLst>
              <a:ext uri="{FF2B5EF4-FFF2-40B4-BE49-F238E27FC236}">
                <a16:creationId xmlns:a16="http://schemas.microsoft.com/office/drawing/2014/main" id="{390140DE-523B-3A19-61D2-89663861E2AF}"/>
              </a:ext>
            </a:extLst>
          </p:cNvPr>
          <p:cNvSpPr/>
          <p:nvPr userDrawn="1"/>
        </p:nvSpPr>
        <p:spPr>
          <a:xfrm>
            <a:off x="3863527" y="3250635"/>
            <a:ext cx="658794" cy="463549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</a:t>
            </a:r>
            <a:endParaRPr sz="1600" b="0" dirty="0">
              <a:latin typeface="Avenir Next" panose="020B0503020202020204" pitchFamily="34" charset="0"/>
            </a:endParaRPr>
          </a:p>
        </p:txBody>
      </p:sp>
      <p:sp>
        <p:nvSpPr>
          <p:cNvPr id="31" name="Google Shape;172;p18">
            <a:extLst>
              <a:ext uri="{FF2B5EF4-FFF2-40B4-BE49-F238E27FC236}">
                <a16:creationId xmlns:a16="http://schemas.microsoft.com/office/drawing/2014/main" id="{BDBB58E4-229B-13D2-F98C-06357FEF5C9E}"/>
              </a:ext>
            </a:extLst>
          </p:cNvPr>
          <p:cNvSpPr/>
          <p:nvPr userDrawn="1"/>
        </p:nvSpPr>
        <p:spPr>
          <a:xfrm>
            <a:off x="4555382" y="3260567"/>
            <a:ext cx="659589" cy="464303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dirty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F</a:t>
            </a:r>
            <a:endParaRPr sz="1600" b="0" dirty="0">
              <a:latin typeface="Avenir Next" panose="020B0503020202020204" pitchFamily="34" charset="0"/>
            </a:endParaRPr>
          </a:p>
        </p:txBody>
      </p:sp>
      <p:sp>
        <p:nvSpPr>
          <p:cNvPr id="32" name="Google Shape;173;p18">
            <a:extLst>
              <a:ext uri="{FF2B5EF4-FFF2-40B4-BE49-F238E27FC236}">
                <a16:creationId xmlns:a16="http://schemas.microsoft.com/office/drawing/2014/main" id="{2CDF1956-F970-A224-74FA-611D89BD84C3}"/>
              </a:ext>
            </a:extLst>
          </p:cNvPr>
          <p:cNvSpPr/>
          <p:nvPr userDrawn="1"/>
        </p:nvSpPr>
        <p:spPr>
          <a:xfrm>
            <a:off x="4565440" y="3598600"/>
            <a:ext cx="659589" cy="464303"/>
          </a:xfrm>
          <a:prstGeom prst="diamond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>
                <a:solidFill>
                  <a:schemeClr val="lt1"/>
                </a:solidFill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M</a:t>
            </a:r>
            <a:endParaRPr sz="1600" b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6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B66788-5B01-984D-E386-75A771CF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02" y="1119649"/>
            <a:ext cx="3471948" cy="24811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653BD0-EE7F-F598-4F91-A2A0C42E2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1564" y="1119649"/>
            <a:ext cx="3471948" cy="24811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F0607D-FAB5-5271-EA73-404C9154C8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36702" y="3748893"/>
            <a:ext cx="3471948" cy="24811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187A6A8-CFCC-B4B3-A43F-69FE09D2853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991564" y="3748893"/>
            <a:ext cx="3471948" cy="24811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Espace réservé du texte vertical 3">
            <a:extLst>
              <a:ext uri="{FF2B5EF4-FFF2-40B4-BE49-F238E27FC236}">
                <a16:creationId xmlns:a16="http://schemas.microsoft.com/office/drawing/2014/main" id="{DBF2A976-4CB2-0ECE-07D1-F6219EA3C328}"/>
              </a:ext>
            </a:extLst>
          </p:cNvPr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501806" y="1119188"/>
            <a:ext cx="345920" cy="24812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vert27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FORCES</a:t>
            </a:r>
          </a:p>
        </p:txBody>
      </p:sp>
      <p:sp>
        <p:nvSpPr>
          <p:cNvPr id="5" name="Espace réservé du texte vertical 3">
            <a:extLst>
              <a:ext uri="{FF2B5EF4-FFF2-40B4-BE49-F238E27FC236}">
                <a16:creationId xmlns:a16="http://schemas.microsoft.com/office/drawing/2014/main" id="{7B93DCCF-43D1-E22F-9621-8003326269C7}"/>
              </a:ext>
            </a:extLst>
          </p:cNvPr>
          <p:cNvSpPr>
            <a:spLocks noGrp="1"/>
          </p:cNvSpPr>
          <p:nvPr>
            <p:ph type="body" orient="vert" sz="quarter" idx="17" hasCustomPrompt="1"/>
          </p:nvPr>
        </p:nvSpPr>
        <p:spPr>
          <a:xfrm>
            <a:off x="496231" y="3748087"/>
            <a:ext cx="345920" cy="248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OPPORTUNITÉS</a:t>
            </a:r>
          </a:p>
        </p:txBody>
      </p:sp>
      <p:sp>
        <p:nvSpPr>
          <p:cNvPr id="9" name="Espace réservé du texte vertical 3">
            <a:extLst>
              <a:ext uri="{FF2B5EF4-FFF2-40B4-BE49-F238E27FC236}">
                <a16:creationId xmlns:a16="http://schemas.microsoft.com/office/drawing/2014/main" id="{D6FE7A65-3BBB-37FA-B983-DFC919CFD4CA}"/>
              </a:ext>
            </a:extLst>
          </p:cNvPr>
          <p:cNvSpPr>
            <a:spLocks noGrp="1"/>
          </p:cNvSpPr>
          <p:nvPr>
            <p:ph type="body" orient="vert" sz="quarter" idx="18" hasCustomPrompt="1"/>
          </p:nvPr>
        </p:nvSpPr>
        <p:spPr>
          <a:xfrm>
            <a:off x="4562392" y="1119188"/>
            <a:ext cx="345920" cy="24812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vert27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FAIBLESSES</a:t>
            </a:r>
          </a:p>
        </p:txBody>
      </p:sp>
      <p:sp>
        <p:nvSpPr>
          <p:cNvPr id="10" name="Espace réservé du texte vertical 3">
            <a:extLst>
              <a:ext uri="{FF2B5EF4-FFF2-40B4-BE49-F238E27FC236}">
                <a16:creationId xmlns:a16="http://schemas.microsoft.com/office/drawing/2014/main" id="{24D6480F-C7E4-450B-2C0C-1722ED645A1D}"/>
              </a:ext>
            </a:extLst>
          </p:cNvPr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4562392" y="3748087"/>
            <a:ext cx="345920" cy="248126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vert270"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MENACES</a:t>
            </a:r>
          </a:p>
        </p:txBody>
      </p:sp>
    </p:spTree>
    <p:extLst>
      <p:ext uri="{BB962C8B-B14F-4D97-AF65-F5344CB8AC3E}">
        <p14:creationId xmlns:p14="http://schemas.microsoft.com/office/powerpoint/2010/main" val="3190795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B66788-5B01-984D-E386-75A771CF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8867"/>
            <a:ext cx="3780000" cy="2061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653BD0-EE7F-F598-4F91-A2A0C42E2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3512" y="1538867"/>
            <a:ext cx="3780000" cy="2061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F0607D-FAB5-5271-EA73-404C9154C8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8650" y="4168111"/>
            <a:ext cx="3780000" cy="2061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187A6A8-CFCC-B4B3-A43F-69FE09D2853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83512" y="4168111"/>
            <a:ext cx="3780000" cy="206192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9F453D8-4E18-4063-DD26-B6B15F59EF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25538"/>
            <a:ext cx="3779838" cy="301625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FORCES</a:t>
            </a:r>
            <a:endParaRPr lang="fr-FR" dirty="0"/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30E33C8-500A-5592-803F-B19C62D91C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3512" y="1125537"/>
            <a:ext cx="3779838" cy="301625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FAIBLESSES</a:t>
            </a:r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F89D0E72-7083-DA72-CEC0-0937C85C8C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3761150"/>
            <a:ext cx="3779838" cy="301625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OPPORTUNITÉS</a:t>
            </a:r>
            <a:endParaRPr lang="fr-FR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634A48FF-82FA-2F95-D1FB-F5BD6C40DE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512" y="3761149"/>
            <a:ext cx="3779838" cy="301625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/>
              <a:t>MENACES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B66788-5B01-984D-E386-75A771CF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36" y="1184473"/>
            <a:ext cx="3533714" cy="24163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653BD0-EE7F-F598-4F91-A2A0C42E2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77960" y="1184473"/>
            <a:ext cx="3585551" cy="241632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5F0607D-FAB5-5271-EA73-404C9154C85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4934" y="3813717"/>
            <a:ext cx="3533715" cy="2416321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DEFB36-C229-A544-C4F2-330678E2AB30}"/>
              </a:ext>
            </a:extLst>
          </p:cNvPr>
          <p:cNvSpPr/>
          <p:nvPr userDrawn="1"/>
        </p:nvSpPr>
        <p:spPr>
          <a:xfrm>
            <a:off x="486038" y="1570677"/>
            <a:ext cx="388899" cy="388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Avenir Next" panose="020B0503020202020204" pitchFamily="34" charset="0"/>
              </a:rPr>
              <a:t>FO</a:t>
            </a:r>
            <a:endParaRPr lang="fr-FR" sz="1400" dirty="0">
              <a:latin typeface="Avenir Next" panose="020B0503020202020204" pitchFamily="34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187A6A8-CFCC-B4B3-A43F-69FE09D2853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77960" y="3813717"/>
            <a:ext cx="3585552" cy="241632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B9E7165-BDF3-21DB-F371-F1D077D893FC}"/>
              </a:ext>
            </a:extLst>
          </p:cNvPr>
          <p:cNvSpPr/>
          <p:nvPr userDrawn="1"/>
        </p:nvSpPr>
        <p:spPr>
          <a:xfrm>
            <a:off x="4489062" y="1548375"/>
            <a:ext cx="388899" cy="388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Avenir Next" panose="020B0503020202020204" pitchFamily="34" charset="0"/>
              </a:rPr>
              <a:t>FA</a:t>
            </a:r>
            <a:endParaRPr lang="fr-FR" sz="1400" dirty="0">
              <a:latin typeface="Avenir Next" panose="020B0503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BA2D2FE-0D42-DAEA-1044-9BA964A5F798}"/>
              </a:ext>
            </a:extLst>
          </p:cNvPr>
          <p:cNvSpPr/>
          <p:nvPr userDrawn="1"/>
        </p:nvSpPr>
        <p:spPr>
          <a:xfrm>
            <a:off x="4489062" y="3984204"/>
            <a:ext cx="388899" cy="3888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Avenir Next" panose="020B0503020202020204" pitchFamily="34" charset="0"/>
              </a:rPr>
              <a:t>M</a:t>
            </a:r>
            <a:endParaRPr lang="fr-FR" sz="1400" dirty="0">
              <a:latin typeface="Avenir Next" panose="020B0503020202020204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9742B1C-504A-778D-B8E2-44030A2A9D8E}"/>
              </a:ext>
            </a:extLst>
          </p:cNvPr>
          <p:cNvSpPr/>
          <p:nvPr userDrawn="1"/>
        </p:nvSpPr>
        <p:spPr>
          <a:xfrm>
            <a:off x="486037" y="3984203"/>
            <a:ext cx="388899" cy="3888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>
                <a:latin typeface="Avenir Next" panose="020B0503020202020204" pitchFamily="34" charset="0"/>
              </a:rPr>
              <a:t>O</a:t>
            </a:r>
            <a:endParaRPr lang="fr-FR" sz="14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67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B66788-5B01-984D-E386-75A771CF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462" y="1184473"/>
            <a:ext cx="3316188" cy="49598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653BD0-EE7F-F598-4F91-A2A0C42E2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98678" y="1184473"/>
            <a:ext cx="3364834" cy="495984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DEFB36-C229-A544-C4F2-330678E2AB30}"/>
              </a:ext>
            </a:extLst>
          </p:cNvPr>
          <p:cNvSpPr/>
          <p:nvPr userDrawn="1"/>
        </p:nvSpPr>
        <p:spPr>
          <a:xfrm>
            <a:off x="486038" y="1071911"/>
            <a:ext cx="606424" cy="606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venir Next" panose="020B0503020202020204" pitchFamily="34" charset="0"/>
              </a:rPr>
              <a:t>FO</a:t>
            </a:r>
            <a:endParaRPr lang="fr-FR" sz="1400" b="1" dirty="0">
              <a:latin typeface="Avenir Next" panose="020B0503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B9E7165-BDF3-21DB-F371-F1D077D893FC}"/>
              </a:ext>
            </a:extLst>
          </p:cNvPr>
          <p:cNvSpPr/>
          <p:nvPr userDrawn="1"/>
        </p:nvSpPr>
        <p:spPr>
          <a:xfrm>
            <a:off x="4489062" y="1049609"/>
            <a:ext cx="606424" cy="6064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venir Next" panose="020B0503020202020204" pitchFamily="34" charset="0"/>
              </a:rPr>
              <a:t>FA</a:t>
            </a:r>
            <a:endParaRPr lang="fr-FR" sz="1400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49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AB66788-5B01-984D-E386-75A771CF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462" y="1184473"/>
            <a:ext cx="3316188" cy="495984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653BD0-EE7F-F598-4F91-A2A0C42E2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98678" y="1184473"/>
            <a:ext cx="3364834" cy="495984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2DEFB36-C229-A544-C4F2-330678E2AB30}"/>
              </a:ext>
            </a:extLst>
          </p:cNvPr>
          <p:cNvSpPr/>
          <p:nvPr userDrawn="1"/>
        </p:nvSpPr>
        <p:spPr>
          <a:xfrm>
            <a:off x="486038" y="1071911"/>
            <a:ext cx="606424" cy="6064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venir Next" panose="020B0503020202020204" pitchFamily="34" charset="0"/>
              </a:rPr>
              <a:t>O</a:t>
            </a:r>
            <a:endParaRPr lang="fr-FR" sz="1400" b="1" dirty="0">
              <a:latin typeface="Avenir Next" panose="020B0503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B9E7165-BDF3-21DB-F371-F1D077D893FC}"/>
              </a:ext>
            </a:extLst>
          </p:cNvPr>
          <p:cNvSpPr/>
          <p:nvPr userDrawn="1"/>
        </p:nvSpPr>
        <p:spPr>
          <a:xfrm>
            <a:off x="4489062" y="1049609"/>
            <a:ext cx="606424" cy="60642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atin typeface="Avenir Next" panose="020B0503020202020204" pitchFamily="34" charset="0"/>
              </a:rPr>
              <a:t>M</a:t>
            </a:r>
            <a:endParaRPr lang="fr-FR" sz="1400" b="1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2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02CFA5-CAAA-2CD1-FB2B-106AC74A43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DD599DB-E555-0A2E-653B-F9677E5A1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CF0E7-B24A-0A57-9A79-E143D42B48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060450"/>
            <a:ext cx="7886699" cy="365125"/>
          </a:xfrm>
        </p:spPr>
        <p:txBody>
          <a:bodyPr anchor="ctr"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fr-CA" dirty="0"/>
              <a:t>ORIENTATION</a:t>
            </a:r>
          </a:p>
        </p:txBody>
      </p:sp>
      <p:sp>
        <p:nvSpPr>
          <p:cNvPr id="10" name="Espace réservé du tableau 9">
            <a:extLst>
              <a:ext uri="{FF2B5EF4-FFF2-40B4-BE49-F238E27FC236}">
                <a16:creationId xmlns:a16="http://schemas.microsoft.com/office/drawing/2014/main" id="{153DA7F4-9409-F340-1FDA-1415967E84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8650" y="1557338"/>
            <a:ext cx="7886698" cy="44596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83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58F22-E390-4E89-0792-6CEEF3529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4F3ED5A-B4BD-473C-9EE2-074C9C2C3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Google Shape;254;p6">
            <a:extLst>
              <a:ext uri="{FF2B5EF4-FFF2-40B4-BE49-F238E27FC236}">
                <a16:creationId xmlns:a16="http://schemas.microsoft.com/office/drawing/2014/main" id="{767F9556-F7CC-F480-64FF-3B4EF67D8AAC}"/>
              </a:ext>
            </a:extLst>
          </p:cNvPr>
          <p:cNvSpPr/>
          <p:nvPr/>
        </p:nvSpPr>
        <p:spPr>
          <a:xfrm>
            <a:off x="7048125" y="2169343"/>
            <a:ext cx="1170000" cy="8625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55;p6">
            <a:extLst>
              <a:ext uri="{FF2B5EF4-FFF2-40B4-BE49-F238E27FC236}">
                <a16:creationId xmlns:a16="http://schemas.microsoft.com/office/drawing/2014/main" id="{5879B8AE-3554-18C0-C3FE-B4A9D5B858BD}"/>
              </a:ext>
            </a:extLst>
          </p:cNvPr>
          <p:cNvSpPr/>
          <p:nvPr/>
        </p:nvSpPr>
        <p:spPr>
          <a:xfrm>
            <a:off x="3514725" y="2169343"/>
            <a:ext cx="3461700" cy="86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56;p6">
            <a:extLst>
              <a:ext uri="{FF2B5EF4-FFF2-40B4-BE49-F238E27FC236}">
                <a16:creationId xmlns:a16="http://schemas.microsoft.com/office/drawing/2014/main" id="{CC335112-CE69-DD2E-528D-7FFBFC38F94B}"/>
              </a:ext>
            </a:extLst>
          </p:cNvPr>
          <p:cNvSpPr/>
          <p:nvPr/>
        </p:nvSpPr>
        <p:spPr>
          <a:xfrm>
            <a:off x="925779" y="2159776"/>
            <a:ext cx="1298150" cy="1086047"/>
          </a:xfrm>
          <a:custGeom>
            <a:avLst/>
            <a:gdLst/>
            <a:ahLst/>
            <a:cxnLst/>
            <a:rect l="l" t="t" r="r" b="b"/>
            <a:pathLst>
              <a:path w="337" h="893" extrusionOk="0">
                <a:moveTo>
                  <a:pt x="0" y="369"/>
                </a:moveTo>
                <a:lnTo>
                  <a:pt x="0" y="893"/>
                </a:lnTo>
                <a:lnTo>
                  <a:pt x="337" y="710"/>
                </a:lnTo>
                <a:lnTo>
                  <a:pt x="337" y="0"/>
                </a:lnTo>
                <a:lnTo>
                  <a:pt x="0" y="36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59;p6">
            <a:extLst>
              <a:ext uri="{FF2B5EF4-FFF2-40B4-BE49-F238E27FC236}">
                <a16:creationId xmlns:a16="http://schemas.microsoft.com/office/drawing/2014/main" id="{684444BC-776D-4AD3-9EB9-C5CEEA9F053B}"/>
              </a:ext>
            </a:extLst>
          </p:cNvPr>
          <p:cNvSpPr/>
          <p:nvPr/>
        </p:nvSpPr>
        <p:spPr>
          <a:xfrm>
            <a:off x="2300132" y="2169493"/>
            <a:ext cx="1143000" cy="86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;p6">
            <a:extLst>
              <a:ext uri="{FF2B5EF4-FFF2-40B4-BE49-F238E27FC236}">
                <a16:creationId xmlns:a16="http://schemas.microsoft.com/office/drawing/2014/main" id="{FCEFE451-ADD9-D122-920F-D24976BE767C}"/>
              </a:ext>
            </a:extLst>
          </p:cNvPr>
          <p:cNvSpPr/>
          <p:nvPr/>
        </p:nvSpPr>
        <p:spPr>
          <a:xfrm>
            <a:off x="7052725" y="3102237"/>
            <a:ext cx="1170000" cy="8625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3;p6">
            <a:extLst>
              <a:ext uri="{FF2B5EF4-FFF2-40B4-BE49-F238E27FC236}">
                <a16:creationId xmlns:a16="http://schemas.microsoft.com/office/drawing/2014/main" id="{B5D738E2-3547-BA05-165E-1FC22396748A}"/>
              </a:ext>
            </a:extLst>
          </p:cNvPr>
          <p:cNvSpPr/>
          <p:nvPr/>
        </p:nvSpPr>
        <p:spPr>
          <a:xfrm>
            <a:off x="3519325" y="3102237"/>
            <a:ext cx="3461700" cy="8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4;p6">
            <a:extLst>
              <a:ext uri="{FF2B5EF4-FFF2-40B4-BE49-F238E27FC236}">
                <a16:creationId xmlns:a16="http://schemas.microsoft.com/office/drawing/2014/main" id="{23BB8180-49B8-72BB-A2F1-B4E87FDDA22B}"/>
              </a:ext>
            </a:extLst>
          </p:cNvPr>
          <p:cNvSpPr/>
          <p:nvPr/>
        </p:nvSpPr>
        <p:spPr>
          <a:xfrm>
            <a:off x="925779" y="3099463"/>
            <a:ext cx="1298150" cy="862270"/>
          </a:xfrm>
          <a:custGeom>
            <a:avLst/>
            <a:gdLst/>
            <a:ahLst/>
            <a:cxnLst/>
            <a:rect l="l" t="t" r="r" b="b"/>
            <a:pathLst>
              <a:path w="337" h="709" extrusionOk="0">
                <a:moveTo>
                  <a:pt x="0" y="183"/>
                </a:moveTo>
                <a:lnTo>
                  <a:pt x="0" y="708"/>
                </a:lnTo>
                <a:lnTo>
                  <a:pt x="337" y="709"/>
                </a:lnTo>
                <a:lnTo>
                  <a:pt x="337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69;p6">
            <a:extLst>
              <a:ext uri="{FF2B5EF4-FFF2-40B4-BE49-F238E27FC236}">
                <a16:creationId xmlns:a16="http://schemas.microsoft.com/office/drawing/2014/main" id="{9159FC38-B6C9-305B-D4E3-8F5603659886}"/>
              </a:ext>
            </a:extLst>
          </p:cNvPr>
          <p:cNvSpPr/>
          <p:nvPr/>
        </p:nvSpPr>
        <p:spPr>
          <a:xfrm>
            <a:off x="2300132" y="3102387"/>
            <a:ext cx="1143000" cy="86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73;p6">
            <a:extLst>
              <a:ext uri="{FF2B5EF4-FFF2-40B4-BE49-F238E27FC236}">
                <a16:creationId xmlns:a16="http://schemas.microsoft.com/office/drawing/2014/main" id="{1020896D-936F-B9A3-B20E-548222831B07}"/>
              </a:ext>
            </a:extLst>
          </p:cNvPr>
          <p:cNvSpPr/>
          <p:nvPr/>
        </p:nvSpPr>
        <p:spPr>
          <a:xfrm>
            <a:off x="7052725" y="4037335"/>
            <a:ext cx="1170000" cy="8625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74;p6">
            <a:extLst>
              <a:ext uri="{FF2B5EF4-FFF2-40B4-BE49-F238E27FC236}">
                <a16:creationId xmlns:a16="http://schemas.microsoft.com/office/drawing/2014/main" id="{655E736F-0836-84B7-2180-E5EAC5CDD75F}"/>
              </a:ext>
            </a:extLst>
          </p:cNvPr>
          <p:cNvSpPr/>
          <p:nvPr/>
        </p:nvSpPr>
        <p:spPr>
          <a:xfrm>
            <a:off x="3519325" y="4037335"/>
            <a:ext cx="3461700" cy="86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75;p6">
            <a:extLst>
              <a:ext uri="{FF2B5EF4-FFF2-40B4-BE49-F238E27FC236}">
                <a16:creationId xmlns:a16="http://schemas.microsoft.com/office/drawing/2014/main" id="{3A8B5812-A195-A261-C12C-10C957493409}"/>
              </a:ext>
            </a:extLst>
          </p:cNvPr>
          <p:cNvSpPr/>
          <p:nvPr/>
        </p:nvSpPr>
        <p:spPr>
          <a:xfrm>
            <a:off x="925779" y="4036718"/>
            <a:ext cx="1298150" cy="862270"/>
          </a:xfrm>
          <a:custGeom>
            <a:avLst/>
            <a:gdLst/>
            <a:ahLst/>
            <a:cxnLst/>
            <a:rect l="l" t="t" r="r" b="b"/>
            <a:pathLst>
              <a:path w="337" h="709" extrusionOk="0">
                <a:moveTo>
                  <a:pt x="0" y="526"/>
                </a:moveTo>
                <a:lnTo>
                  <a:pt x="0" y="1"/>
                </a:lnTo>
                <a:lnTo>
                  <a:pt x="337" y="0"/>
                </a:lnTo>
                <a:lnTo>
                  <a:pt x="337" y="709"/>
                </a:lnTo>
                <a:lnTo>
                  <a:pt x="0" y="526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0;p6">
            <a:extLst>
              <a:ext uri="{FF2B5EF4-FFF2-40B4-BE49-F238E27FC236}">
                <a16:creationId xmlns:a16="http://schemas.microsoft.com/office/drawing/2014/main" id="{85A966EC-F345-FDC1-E444-009D69D41CD9}"/>
              </a:ext>
            </a:extLst>
          </p:cNvPr>
          <p:cNvSpPr/>
          <p:nvPr/>
        </p:nvSpPr>
        <p:spPr>
          <a:xfrm>
            <a:off x="2300132" y="4037485"/>
            <a:ext cx="1143000" cy="86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84;p6">
            <a:extLst>
              <a:ext uri="{FF2B5EF4-FFF2-40B4-BE49-F238E27FC236}">
                <a16:creationId xmlns:a16="http://schemas.microsoft.com/office/drawing/2014/main" id="{A6C886AB-0B1E-7421-4C8B-E9C2A538BCBC}"/>
              </a:ext>
            </a:extLst>
          </p:cNvPr>
          <p:cNvSpPr/>
          <p:nvPr userDrawn="1"/>
        </p:nvSpPr>
        <p:spPr>
          <a:xfrm>
            <a:off x="7052725" y="4972737"/>
            <a:ext cx="1170000" cy="8625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85;p6">
            <a:extLst>
              <a:ext uri="{FF2B5EF4-FFF2-40B4-BE49-F238E27FC236}">
                <a16:creationId xmlns:a16="http://schemas.microsoft.com/office/drawing/2014/main" id="{8C9C2AE5-DD8C-90C3-9585-DE2EEAB9591E}"/>
              </a:ext>
            </a:extLst>
          </p:cNvPr>
          <p:cNvSpPr/>
          <p:nvPr/>
        </p:nvSpPr>
        <p:spPr>
          <a:xfrm>
            <a:off x="3519325" y="4972737"/>
            <a:ext cx="3461700" cy="862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86;p6">
            <a:extLst>
              <a:ext uri="{FF2B5EF4-FFF2-40B4-BE49-F238E27FC236}">
                <a16:creationId xmlns:a16="http://schemas.microsoft.com/office/drawing/2014/main" id="{E7E4038E-A073-731E-6C45-E67079215E30}"/>
              </a:ext>
            </a:extLst>
          </p:cNvPr>
          <p:cNvSpPr/>
          <p:nvPr/>
        </p:nvSpPr>
        <p:spPr>
          <a:xfrm>
            <a:off x="925779" y="4752629"/>
            <a:ext cx="1298150" cy="1086047"/>
          </a:xfrm>
          <a:custGeom>
            <a:avLst/>
            <a:gdLst/>
            <a:ahLst/>
            <a:cxnLst/>
            <a:rect l="l" t="t" r="r" b="b"/>
            <a:pathLst>
              <a:path w="337" h="893" extrusionOk="0">
                <a:moveTo>
                  <a:pt x="0" y="524"/>
                </a:moveTo>
                <a:lnTo>
                  <a:pt x="0" y="0"/>
                </a:lnTo>
                <a:lnTo>
                  <a:pt x="337" y="183"/>
                </a:lnTo>
                <a:lnTo>
                  <a:pt x="337" y="893"/>
                </a:lnTo>
                <a:lnTo>
                  <a:pt x="0" y="5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82F39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282F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91;p6">
            <a:extLst>
              <a:ext uri="{FF2B5EF4-FFF2-40B4-BE49-F238E27FC236}">
                <a16:creationId xmlns:a16="http://schemas.microsoft.com/office/drawing/2014/main" id="{B0A6F6DA-2F09-E872-5310-B80ECC30E78F}"/>
              </a:ext>
            </a:extLst>
          </p:cNvPr>
          <p:cNvSpPr/>
          <p:nvPr/>
        </p:nvSpPr>
        <p:spPr>
          <a:xfrm>
            <a:off x="2300132" y="4972887"/>
            <a:ext cx="1143000" cy="862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9F475A0-02DE-4906-AF61-1E00720184C1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C41E13F8-1234-F1A7-491E-C5145841AD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2287" y="2360881"/>
            <a:ext cx="3166577" cy="47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  <a:endParaRPr lang="fr-FR" dirty="0"/>
          </a:p>
        </p:txBody>
      </p:sp>
      <p:sp>
        <p:nvSpPr>
          <p:cNvPr id="54" name="Espace réservé du texte 46">
            <a:extLst>
              <a:ext uri="{FF2B5EF4-FFF2-40B4-BE49-F238E27FC236}">
                <a16:creationId xmlns:a16="http://schemas.microsoft.com/office/drawing/2014/main" id="{2DAA2CA2-13D2-5385-68F7-20F8C58DA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5147" y="3297353"/>
            <a:ext cx="3166577" cy="47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  <a:endParaRPr lang="fr-FR" dirty="0"/>
          </a:p>
        </p:txBody>
      </p:sp>
      <p:sp>
        <p:nvSpPr>
          <p:cNvPr id="55" name="Espace réservé du texte 46">
            <a:extLst>
              <a:ext uri="{FF2B5EF4-FFF2-40B4-BE49-F238E27FC236}">
                <a16:creationId xmlns:a16="http://schemas.microsoft.com/office/drawing/2014/main" id="{AF105411-2D5F-ABD3-7B51-51C3658CE7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5147" y="4228140"/>
            <a:ext cx="3166577" cy="47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  <a:endParaRPr lang="fr-FR" dirty="0"/>
          </a:p>
        </p:txBody>
      </p:sp>
      <p:sp>
        <p:nvSpPr>
          <p:cNvPr id="56" name="Espace réservé du texte 46">
            <a:extLst>
              <a:ext uri="{FF2B5EF4-FFF2-40B4-BE49-F238E27FC236}">
                <a16:creationId xmlns:a16="http://schemas.microsoft.com/office/drawing/2014/main" id="{908C6412-4680-B953-6EB5-E4C38A8D12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85147" y="5164274"/>
            <a:ext cx="3166577" cy="4794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  <a:endParaRPr lang="fr-FR" dirty="0"/>
          </a:p>
        </p:txBody>
      </p:sp>
      <p:sp>
        <p:nvSpPr>
          <p:cNvPr id="57" name="Espace réservé du texte 46">
            <a:extLst>
              <a:ext uri="{FF2B5EF4-FFF2-40B4-BE49-F238E27FC236}">
                <a16:creationId xmlns:a16="http://schemas.microsoft.com/office/drawing/2014/main" id="{BCD2B9B9-79D2-B37D-B925-D96236176B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5522" y="2199206"/>
            <a:ext cx="1165861" cy="82998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fr-CA" dirty="0"/>
              <a:t>TXT</a:t>
            </a:r>
            <a:endParaRPr lang="fr-FR" dirty="0"/>
          </a:p>
        </p:txBody>
      </p:sp>
      <p:sp>
        <p:nvSpPr>
          <p:cNvPr id="58" name="Espace réservé du texte 46">
            <a:extLst>
              <a:ext uri="{FF2B5EF4-FFF2-40B4-BE49-F238E27FC236}">
                <a16:creationId xmlns:a16="http://schemas.microsoft.com/office/drawing/2014/main" id="{6D7A4BF9-43D6-0F05-58F0-DA0634A247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3121" y="3118345"/>
            <a:ext cx="1165861" cy="82998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fr-CA" dirty="0"/>
              <a:t>TXT</a:t>
            </a:r>
            <a:endParaRPr lang="fr-FR" dirty="0"/>
          </a:p>
        </p:txBody>
      </p:sp>
      <p:sp>
        <p:nvSpPr>
          <p:cNvPr id="59" name="Espace réservé du texte 46">
            <a:extLst>
              <a:ext uri="{FF2B5EF4-FFF2-40B4-BE49-F238E27FC236}">
                <a16:creationId xmlns:a16="http://schemas.microsoft.com/office/drawing/2014/main" id="{35C17A8C-7EE3-6D9D-C763-D4B06CD276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95522" y="4054552"/>
            <a:ext cx="1165861" cy="82998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fr-CA" dirty="0"/>
              <a:t>TXT</a:t>
            </a:r>
            <a:endParaRPr lang="fr-FR" dirty="0"/>
          </a:p>
        </p:txBody>
      </p:sp>
      <p:sp>
        <p:nvSpPr>
          <p:cNvPr id="60" name="Espace réservé du texte 46">
            <a:extLst>
              <a:ext uri="{FF2B5EF4-FFF2-40B4-BE49-F238E27FC236}">
                <a16:creationId xmlns:a16="http://schemas.microsoft.com/office/drawing/2014/main" id="{62016921-E657-FD88-1579-5C6F0B076B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13121" y="5005107"/>
            <a:ext cx="1165861" cy="829980"/>
          </a:xfrm>
        </p:spPr>
        <p:txBody>
          <a:bodyPr anchor="ctr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fr-CA" dirty="0"/>
              <a:t>TXT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504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DF9F8-1ACE-F475-D9E8-D2E98F2F8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0309BE-8D8C-028C-5F23-CC5F5AD2D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2217D9-C1AD-5DA8-70BF-433C94DA8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5" name="Google Shape;298;p7">
            <a:extLst>
              <a:ext uri="{FF2B5EF4-FFF2-40B4-BE49-F238E27FC236}">
                <a16:creationId xmlns:a16="http://schemas.microsoft.com/office/drawing/2014/main" id="{9F9A711D-4715-7967-B516-992B971920F7}"/>
              </a:ext>
            </a:extLst>
          </p:cNvPr>
          <p:cNvSpPr/>
          <p:nvPr userDrawn="1"/>
        </p:nvSpPr>
        <p:spPr>
          <a:xfrm>
            <a:off x="6839657" y="3967638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299;p7">
            <a:extLst>
              <a:ext uri="{FF2B5EF4-FFF2-40B4-BE49-F238E27FC236}">
                <a16:creationId xmlns:a16="http://schemas.microsoft.com/office/drawing/2014/main" id="{26EAA244-13AE-A4A9-2C72-C074A02D9C0B}"/>
              </a:ext>
            </a:extLst>
          </p:cNvPr>
          <p:cNvSpPr/>
          <p:nvPr userDrawn="1"/>
        </p:nvSpPr>
        <p:spPr>
          <a:xfrm>
            <a:off x="5869483" y="3967671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0;p7">
            <a:extLst>
              <a:ext uri="{FF2B5EF4-FFF2-40B4-BE49-F238E27FC236}">
                <a16:creationId xmlns:a16="http://schemas.microsoft.com/office/drawing/2014/main" id="{2AEE827D-6F9B-892D-AADB-1DA7493E4ECA}"/>
              </a:ext>
            </a:extLst>
          </p:cNvPr>
          <p:cNvSpPr/>
          <p:nvPr userDrawn="1"/>
        </p:nvSpPr>
        <p:spPr>
          <a:xfrm>
            <a:off x="7809832" y="3967671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8" name="Google Shape;301;p7">
            <a:extLst>
              <a:ext uri="{FF2B5EF4-FFF2-40B4-BE49-F238E27FC236}">
                <a16:creationId xmlns:a16="http://schemas.microsoft.com/office/drawing/2014/main" id="{B1A2DAFD-7A42-5B48-FDF7-C4E4ABC0451A}"/>
              </a:ext>
            </a:extLst>
          </p:cNvPr>
          <p:cNvSpPr/>
          <p:nvPr userDrawn="1"/>
        </p:nvSpPr>
        <p:spPr>
          <a:xfrm>
            <a:off x="6839658" y="4969139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Google Shape;302;p7">
            <a:extLst>
              <a:ext uri="{FF2B5EF4-FFF2-40B4-BE49-F238E27FC236}">
                <a16:creationId xmlns:a16="http://schemas.microsoft.com/office/drawing/2014/main" id="{7CA91A9A-4C8D-297D-2FC8-ABF59EFF2419}"/>
              </a:ext>
            </a:extLst>
          </p:cNvPr>
          <p:cNvSpPr/>
          <p:nvPr userDrawn="1"/>
        </p:nvSpPr>
        <p:spPr>
          <a:xfrm>
            <a:off x="5869483" y="4969163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0" name="Google Shape;303;p7">
            <a:extLst>
              <a:ext uri="{FF2B5EF4-FFF2-40B4-BE49-F238E27FC236}">
                <a16:creationId xmlns:a16="http://schemas.microsoft.com/office/drawing/2014/main" id="{0DEB716E-0A1B-806F-6124-387D420DD3D8}"/>
              </a:ext>
            </a:extLst>
          </p:cNvPr>
          <p:cNvSpPr/>
          <p:nvPr userDrawn="1"/>
        </p:nvSpPr>
        <p:spPr>
          <a:xfrm>
            <a:off x="7809833" y="4969163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04;p7">
            <a:extLst>
              <a:ext uri="{FF2B5EF4-FFF2-40B4-BE49-F238E27FC236}">
                <a16:creationId xmlns:a16="http://schemas.microsoft.com/office/drawing/2014/main" id="{843FEC83-752B-45D2-5298-BA2912EF89C5}"/>
              </a:ext>
            </a:extLst>
          </p:cNvPr>
          <p:cNvSpPr/>
          <p:nvPr userDrawn="1"/>
        </p:nvSpPr>
        <p:spPr>
          <a:xfrm>
            <a:off x="1537757" y="3967320"/>
            <a:ext cx="4139910" cy="830082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05;p7">
            <a:extLst>
              <a:ext uri="{FF2B5EF4-FFF2-40B4-BE49-F238E27FC236}">
                <a16:creationId xmlns:a16="http://schemas.microsoft.com/office/drawing/2014/main" id="{04C245E0-04EC-ABA9-EEE7-E96367E417D5}"/>
              </a:ext>
            </a:extLst>
          </p:cNvPr>
          <p:cNvSpPr/>
          <p:nvPr userDrawn="1"/>
        </p:nvSpPr>
        <p:spPr>
          <a:xfrm>
            <a:off x="1537757" y="4969119"/>
            <a:ext cx="4139910" cy="830082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06;p7">
            <a:extLst>
              <a:ext uri="{FF2B5EF4-FFF2-40B4-BE49-F238E27FC236}">
                <a16:creationId xmlns:a16="http://schemas.microsoft.com/office/drawing/2014/main" id="{DC10706D-7E12-1ADA-34FC-DF742EE21886}"/>
              </a:ext>
            </a:extLst>
          </p:cNvPr>
          <p:cNvSpPr/>
          <p:nvPr userDrawn="1"/>
        </p:nvSpPr>
        <p:spPr>
          <a:xfrm>
            <a:off x="1548469" y="2965518"/>
            <a:ext cx="4139910" cy="830082"/>
          </a:xfrm>
          <a:custGeom>
            <a:avLst/>
            <a:gdLst/>
            <a:ahLst/>
            <a:cxnLst/>
            <a:rect l="l" t="t" r="r" b="b"/>
            <a:pathLst>
              <a:path w="203884" h="28552" extrusionOk="0">
                <a:moveTo>
                  <a:pt x="1" y="0"/>
                </a:moveTo>
                <a:lnTo>
                  <a:pt x="1" y="28552"/>
                </a:lnTo>
                <a:lnTo>
                  <a:pt x="203883" y="28552"/>
                </a:lnTo>
                <a:lnTo>
                  <a:pt x="203883" y="0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11;p7">
            <a:extLst>
              <a:ext uri="{FF2B5EF4-FFF2-40B4-BE49-F238E27FC236}">
                <a16:creationId xmlns:a16="http://schemas.microsoft.com/office/drawing/2014/main" id="{35CB2B1D-71F9-1100-B9FB-4AFD2633EFCA}"/>
              </a:ext>
            </a:extLst>
          </p:cNvPr>
          <p:cNvSpPr/>
          <p:nvPr userDrawn="1"/>
        </p:nvSpPr>
        <p:spPr>
          <a:xfrm>
            <a:off x="6839657" y="2965839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8" name="Google Shape;312;p7">
            <a:extLst>
              <a:ext uri="{FF2B5EF4-FFF2-40B4-BE49-F238E27FC236}">
                <a16:creationId xmlns:a16="http://schemas.microsoft.com/office/drawing/2014/main" id="{F4FE5966-9569-377A-816D-DCDFBA690345}"/>
              </a:ext>
            </a:extLst>
          </p:cNvPr>
          <p:cNvSpPr/>
          <p:nvPr userDrawn="1"/>
        </p:nvSpPr>
        <p:spPr>
          <a:xfrm>
            <a:off x="5869483" y="2965872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13;p7">
            <a:extLst>
              <a:ext uri="{FF2B5EF4-FFF2-40B4-BE49-F238E27FC236}">
                <a16:creationId xmlns:a16="http://schemas.microsoft.com/office/drawing/2014/main" id="{8119B688-6FFE-FEF2-21B3-6EA6A33C013A}"/>
              </a:ext>
            </a:extLst>
          </p:cNvPr>
          <p:cNvSpPr/>
          <p:nvPr userDrawn="1"/>
        </p:nvSpPr>
        <p:spPr>
          <a:xfrm>
            <a:off x="7809832" y="2965872"/>
            <a:ext cx="785502" cy="829981"/>
          </a:xfrm>
          <a:prstGeom prst="roundRect">
            <a:avLst>
              <a:gd name="adj" fmla="val 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27;p7">
            <a:extLst>
              <a:ext uri="{FF2B5EF4-FFF2-40B4-BE49-F238E27FC236}">
                <a16:creationId xmlns:a16="http://schemas.microsoft.com/office/drawing/2014/main" id="{361FDE1D-6C8D-2039-3206-648EC2CDF1EB}"/>
              </a:ext>
            </a:extLst>
          </p:cNvPr>
          <p:cNvSpPr/>
          <p:nvPr/>
        </p:nvSpPr>
        <p:spPr>
          <a:xfrm>
            <a:off x="623941" y="2965787"/>
            <a:ext cx="785502" cy="82998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30;p7">
            <a:extLst>
              <a:ext uri="{FF2B5EF4-FFF2-40B4-BE49-F238E27FC236}">
                <a16:creationId xmlns:a16="http://schemas.microsoft.com/office/drawing/2014/main" id="{156E82A7-2A13-585D-2FC5-BF9FBB47DD0A}"/>
              </a:ext>
            </a:extLst>
          </p:cNvPr>
          <p:cNvSpPr/>
          <p:nvPr/>
        </p:nvSpPr>
        <p:spPr>
          <a:xfrm>
            <a:off x="623941" y="4969139"/>
            <a:ext cx="785502" cy="82998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5" name="Google Shape;339;p7">
            <a:extLst>
              <a:ext uri="{FF2B5EF4-FFF2-40B4-BE49-F238E27FC236}">
                <a16:creationId xmlns:a16="http://schemas.microsoft.com/office/drawing/2014/main" id="{7567AE56-A05B-1806-BEB5-14D0DF2629A4}"/>
              </a:ext>
            </a:extLst>
          </p:cNvPr>
          <p:cNvSpPr/>
          <p:nvPr userDrawn="1"/>
        </p:nvSpPr>
        <p:spPr>
          <a:xfrm>
            <a:off x="623941" y="3967489"/>
            <a:ext cx="785502" cy="82998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605EADEC-1E94-C4FA-D4F4-5ADEA51110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7813" y="2965450"/>
            <a:ext cx="4140200" cy="830263"/>
          </a:xfrm>
        </p:spPr>
        <p:txBody>
          <a:bodyPr anchor="ctr"/>
          <a:lstStyle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7" name="Espace réservé du texte 55">
            <a:extLst>
              <a:ext uri="{FF2B5EF4-FFF2-40B4-BE49-F238E27FC236}">
                <a16:creationId xmlns:a16="http://schemas.microsoft.com/office/drawing/2014/main" id="{6590D292-E042-FA79-1F5A-989DE09D4D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37467" y="3967139"/>
            <a:ext cx="4140200" cy="830263"/>
          </a:xfrm>
        </p:spPr>
        <p:txBody>
          <a:bodyPr anchor="ctr"/>
          <a:lstStyle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8" name="Espace réservé du texte 55">
            <a:extLst>
              <a:ext uri="{FF2B5EF4-FFF2-40B4-BE49-F238E27FC236}">
                <a16:creationId xmlns:a16="http://schemas.microsoft.com/office/drawing/2014/main" id="{01C3A1F2-9F84-B5ED-8DC8-B41EC62E5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3487" y="4968997"/>
            <a:ext cx="4140200" cy="830263"/>
          </a:xfrm>
        </p:spPr>
        <p:txBody>
          <a:bodyPr anchor="ctr"/>
          <a:lstStyle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9" name="Espace réservé du texte 55">
            <a:extLst>
              <a:ext uri="{FF2B5EF4-FFF2-40B4-BE49-F238E27FC236}">
                <a16:creationId xmlns:a16="http://schemas.microsoft.com/office/drawing/2014/main" id="{34DE0A36-515E-98AB-2268-342D6FBDD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9483" y="2965450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0" name="Espace réservé du texte 55">
            <a:extLst>
              <a:ext uri="{FF2B5EF4-FFF2-40B4-BE49-F238E27FC236}">
                <a16:creationId xmlns:a16="http://schemas.microsoft.com/office/drawing/2014/main" id="{63A87271-6BB1-05D8-8A34-8DBCEF0B92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2860" y="2972125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1" name="Espace réservé du texte 55">
            <a:extLst>
              <a:ext uri="{FF2B5EF4-FFF2-40B4-BE49-F238E27FC236}">
                <a16:creationId xmlns:a16="http://schemas.microsoft.com/office/drawing/2014/main" id="{8DC70E23-D5A5-5A05-0BED-3F00E4441B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3034" y="2955996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2" name="Espace réservé du texte 55">
            <a:extLst>
              <a:ext uri="{FF2B5EF4-FFF2-40B4-BE49-F238E27FC236}">
                <a16:creationId xmlns:a16="http://schemas.microsoft.com/office/drawing/2014/main" id="{C05014F9-F023-7B4E-46A1-813ED9D028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9483" y="3978589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3" name="Espace réservé du texte 55">
            <a:extLst>
              <a:ext uri="{FF2B5EF4-FFF2-40B4-BE49-F238E27FC236}">
                <a16:creationId xmlns:a16="http://schemas.microsoft.com/office/drawing/2014/main" id="{CFE908B9-198C-ED4D-9032-6AEAFB488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9659" y="3987402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4" name="Espace réservé du texte 55">
            <a:extLst>
              <a:ext uri="{FF2B5EF4-FFF2-40B4-BE49-F238E27FC236}">
                <a16:creationId xmlns:a16="http://schemas.microsoft.com/office/drawing/2014/main" id="{96A5187C-2D4F-CABF-87B5-09B2B46AED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09833" y="3971273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5" name="Espace réservé du texte 55">
            <a:extLst>
              <a:ext uri="{FF2B5EF4-FFF2-40B4-BE49-F238E27FC236}">
                <a16:creationId xmlns:a16="http://schemas.microsoft.com/office/drawing/2014/main" id="{550A35EF-7566-931D-5462-4F21E345C5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66282" y="4993866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6" name="Espace réservé du texte 55">
            <a:extLst>
              <a:ext uri="{FF2B5EF4-FFF2-40B4-BE49-F238E27FC236}">
                <a16:creationId xmlns:a16="http://schemas.microsoft.com/office/drawing/2014/main" id="{FFBC803D-5611-EDCB-1A8F-8E3C1D8141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2860" y="4982010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67" name="Espace réservé du texte 55">
            <a:extLst>
              <a:ext uri="{FF2B5EF4-FFF2-40B4-BE49-F238E27FC236}">
                <a16:creationId xmlns:a16="http://schemas.microsoft.com/office/drawing/2014/main" id="{1C96C08B-5498-086D-FFC7-A02CF4CA0D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13034" y="4965881"/>
            <a:ext cx="785501" cy="83026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71" name="Espace réservé du texte 55">
            <a:extLst>
              <a:ext uri="{FF2B5EF4-FFF2-40B4-BE49-F238E27FC236}">
                <a16:creationId xmlns:a16="http://schemas.microsoft.com/office/drawing/2014/main" id="{39DC438A-F038-CF95-BCC2-8D4FB7CC52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72685" y="2435611"/>
            <a:ext cx="785501" cy="439851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72" name="Espace réservé du texte 55">
            <a:extLst>
              <a:ext uri="{FF2B5EF4-FFF2-40B4-BE49-F238E27FC236}">
                <a16:creationId xmlns:a16="http://schemas.microsoft.com/office/drawing/2014/main" id="{F9CDA06A-D9B5-DA60-DCE2-5B6E9A0D8B3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46062" y="2442286"/>
            <a:ext cx="785501" cy="439851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73" name="Espace réservé du texte 55">
            <a:extLst>
              <a:ext uri="{FF2B5EF4-FFF2-40B4-BE49-F238E27FC236}">
                <a16:creationId xmlns:a16="http://schemas.microsoft.com/office/drawing/2014/main" id="{8A8EFB30-7F48-4543-D4A5-58E5F8164A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16236" y="2426157"/>
            <a:ext cx="785501" cy="439851"/>
          </a:xfrm>
        </p:spPr>
        <p:txBody>
          <a:bodyPr anchor="ctr"/>
          <a:lstStyle>
            <a:lvl1pPr marL="0" indent="0" algn="ctr">
              <a:buNone/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</a:t>
            </a:r>
          </a:p>
        </p:txBody>
      </p:sp>
      <p:sp>
        <p:nvSpPr>
          <p:cNvPr id="75" name="Espace réservé pour une image  74">
            <a:extLst>
              <a:ext uri="{FF2B5EF4-FFF2-40B4-BE49-F238E27FC236}">
                <a16:creationId xmlns:a16="http://schemas.microsoft.com/office/drawing/2014/main" id="{384FC0F8-80EF-B083-9A25-F0E0700D94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3888" y="2971800"/>
            <a:ext cx="785812" cy="814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76" name="Espace réservé pour une image  74">
            <a:extLst>
              <a:ext uri="{FF2B5EF4-FFF2-40B4-BE49-F238E27FC236}">
                <a16:creationId xmlns:a16="http://schemas.microsoft.com/office/drawing/2014/main" id="{DF75CACC-2B1D-06E5-2E1D-16051C4C6EF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3888" y="3975076"/>
            <a:ext cx="785812" cy="814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77" name="Espace réservé pour une image  74">
            <a:extLst>
              <a:ext uri="{FF2B5EF4-FFF2-40B4-BE49-F238E27FC236}">
                <a16:creationId xmlns:a16="http://schemas.microsoft.com/office/drawing/2014/main" id="{F391BF58-F81F-FC4C-834A-FC394E27685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8650" y="4989947"/>
            <a:ext cx="785812" cy="814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6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01800-B7BE-AFC9-C27B-744DFE6F0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A29000E-3AE4-23A4-C84A-DFB381977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oogle Shape;481;p11">
            <a:extLst>
              <a:ext uri="{FF2B5EF4-FFF2-40B4-BE49-F238E27FC236}">
                <a16:creationId xmlns:a16="http://schemas.microsoft.com/office/drawing/2014/main" id="{292196ED-554B-59B9-60F3-1FDC36E79D81}"/>
              </a:ext>
            </a:extLst>
          </p:cNvPr>
          <p:cNvGrpSpPr/>
          <p:nvPr userDrawn="1"/>
        </p:nvGrpSpPr>
        <p:grpSpPr>
          <a:xfrm>
            <a:off x="1126509" y="2995789"/>
            <a:ext cx="1588631" cy="1376131"/>
            <a:chOff x="1126465" y="1818631"/>
            <a:chExt cx="1588631" cy="1376131"/>
          </a:xfrm>
        </p:grpSpPr>
        <p:sp>
          <p:nvSpPr>
            <p:cNvPr id="5" name="Google Shape;482;p11">
              <a:extLst>
                <a:ext uri="{FF2B5EF4-FFF2-40B4-BE49-F238E27FC236}">
                  <a16:creationId xmlns:a16="http://schemas.microsoft.com/office/drawing/2014/main" id="{7F2B3BE1-847D-E95B-9635-8CDCBEC8C183}"/>
                </a:ext>
              </a:extLst>
            </p:cNvPr>
            <p:cNvSpPr/>
            <p:nvPr/>
          </p:nvSpPr>
          <p:spPr>
            <a:xfrm>
              <a:off x="1126465" y="1818631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83;p11">
              <a:extLst>
                <a:ext uri="{FF2B5EF4-FFF2-40B4-BE49-F238E27FC236}">
                  <a16:creationId xmlns:a16="http://schemas.microsoft.com/office/drawing/2014/main" id="{AAD8D936-5129-B597-C71E-D07F8634314F}"/>
                </a:ext>
              </a:extLst>
            </p:cNvPr>
            <p:cNvSpPr/>
            <p:nvPr userDrawn="1"/>
          </p:nvSpPr>
          <p:spPr>
            <a:xfrm>
              <a:off x="1524646" y="2798586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486;p11">
            <a:extLst>
              <a:ext uri="{FF2B5EF4-FFF2-40B4-BE49-F238E27FC236}">
                <a16:creationId xmlns:a16="http://schemas.microsoft.com/office/drawing/2014/main" id="{665B4980-D9D0-7E3C-BB5F-7C5FEDDBE375}"/>
              </a:ext>
            </a:extLst>
          </p:cNvPr>
          <p:cNvGrpSpPr/>
          <p:nvPr userDrawn="1"/>
        </p:nvGrpSpPr>
        <p:grpSpPr>
          <a:xfrm>
            <a:off x="2893992" y="2995789"/>
            <a:ext cx="1588631" cy="1376131"/>
            <a:chOff x="2893948" y="1818631"/>
            <a:chExt cx="1588631" cy="1376131"/>
          </a:xfrm>
        </p:grpSpPr>
        <p:sp>
          <p:nvSpPr>
            <p:cNvPr id="10" name="Google Shape;487;p11">
              <a:extLst>
                <a:ext uri="{FF2B5EF4-FFF2-40B4-BE49-F238E27FC236}">
                  <a16:creationId xmlns:a16="http://schemas.microsoft.com/office/drawing/2014/main" id="{6B485C42-0649-8B15-42B8-E12E90D396E2}"/>
                </a:ext>
              </a:extLst>
            </p:cNvPr>
            <p:cNvSpPr/>
            <p:nvPr/>
          </p:nvSpPr>
          <p:spPr>
            <a:xfrm>
              <a:off x="2893948" y="1818631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88;p11">
              <a:extLst>
                <a:ext uri="{FF2B5EF4-FFF2-40B4-BE49-F238E27FC236}">
                  <a16:creationId xmlns:a16="http://schemas.microsoft.com/office/drawing/2014/main" id="{6873F280-9998-4088-7900-5B3697DB59EE}"/>
                </a:ext>
              </a:extLst>
            </p:cNvPr>
            <p:cNvSpPr/>
            <p:nvPr/>
          </p:nvSpPr>
          <p:spPr>
            <a:xfrm>
              <a:off x="3292101" y="2798586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491;p11">
            <a:extLst>
              <a:ext uri="{FF2B5EF4-FFF2-40B4-BE49-F238E27FC236}">
                <a16:creationId xmlns:a16="http://schemas.microsoft.com/office/drawing/2014/main" id="{306A433A-72FA-B886-FECA-40134CDB0B1A}"/>
              </a:ext>
            </a:extLst>
          </p:cNvPr>
          <p:cNvGrpSpPr/>
          <p:nvPr userDrawn="1"/>
        </p:nvGrpSpPr>
        <p:grpSpPr>
          <a:xfrm>
            <a:off x="4661488" y="2995789"/>
            <a:ext cx="1588631" cy="1376131"/>
            <a:chOff x="4661444" y="1818631"/>
            <a:chExt cx="1588631" cy="1376131"/>
          </a:xfrm>
        </p:grpSpPr>
        <p:sp>
          <p:nvSpPr>
            <p:cNvPr id="15" name="Google Shape;492;p11">
              <a:extLst>
                <a:ext uri="{FF2B5EF4-FFF2-40B4-BE49-F238E27FC236}">
                  <a16:creationId xmlns:a16="http://schemas.microsoft.com/office/drawing/2014/main" id="{1079C670-F5E3-FF47-2132-2C14972CC841}"/>
                </a:ext>
              </a:extLst>
            </p:cNvPr>
            <p:cNvSpPr/>
            <p:nvPr/>
          </p:nvSpPr>
          <p:spPr>
            <a:xfrm>
              <a:off x="4661444" y="1818631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93;p11">
              <a:extLst>
                <a:ext uri="{FF2B5EF4-FFF2-40B4-BE49-F238E27FC236}">
                  <a16:creationId xmlns:a16="http://schemas.microsoft.com/office/drawing/2014/main" id="{D2310988-55C0-03A2-2C9C-6215317210E0}"/>
                </a:ext>
              </a:extLst>
            </p:cNvPr>
            <p:cNvSpPr/>
            <p:nvPr/>
          </p:nvSpPr>
          <p:spPr>
            <a:xfrm>
              <a:off x="5059598" y="2798586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496;p11">
            <a:extLst>
              <a:ext uri="{FF2B5EF4-FFF2-40B4-BE49-F238E27FC236}">
                <a16:creationId xmlns:a16="http://schemas.microsoft.com/office/drawing/2014/main" id="{F69E0515-A9F3-4922-BCBF-208C9E33DAEA}"/>
              </a:ext>
            </a:extLst>
          </p:cNvPr>
          <p:cNvGrpSpPr/>
          <p:nvPr userDrawn="1"/>
        </p:nvGrpSpPr>
        <p:grpSpPr>
          <a:xfrm>
            <a:off x="6428957" y="2995789"/>
            <a:ext cx="1588631" cy="1376131"/>
            <a:chOff x="6428913" y="1818631"/>
            <a:chExt cx="1588631" cy="1376131"/>
          </a:xfrm>
        </p:grpSpPr>
        <p:sp>
          <p:nvSpPr>
            <p:cNvPr id="20" name="Google Shape;497;p11">
              <a:extLst>
                <a:ext uri="{FF2B5EF4-FFF2-40B4-BE49-F238E27FC236}">
                  <a16:creationId xmlns:a16="http://schemas.microsoft.com/office/drawing/2014/main" id="{88D2F4B0-0456-6762-3C17-5406735C33FE}"/>
                </a:ext>
              </a:extLst>
            </p:cNvPr>
            <p:cNvSpPr/>
            <p:nvPr/>
          </p:nvSpPr>
          <p:spPr>
            <a:xfrm>
              <a:off x="6428913" y="1818631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98;p11">
              <a:extLst>
                <a:ext uri="{FF2B5EF4-FFF2-40B4-BE49-F238E27FC236}">
                  <a16:creationId xmlns:a16="http://schemas.microsoft.com/office/drawing/2014/main" id="{56EF843A-F7BE-9320-B8F6-9E848E9CF409}"/>
                </a:ext>
              </a:extLst>
            </p:cNvPr>
            <p:cNvSpPr/>
            <p:nvPr/>
          </p:nvSpPr>
          <p:spPr>
            <a:xfrm>
              <a:off x="6827094" y="2798586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0"/>
                  </a:moveTo>
                  <a:cubicBezTo>
                    <a:pt x="6084" y="0"/>
                    <a:pt x="0" y="6084"/>
                    <a:pt x="0" y="13597"/>
                  </a:cubicBezTo>
                  <a:lnTo>
                    <a:pt x="27194" y="13597"/>
                  </a:lnTo>
                  <a:cubicBezTo>
                    <a:pt x="27194" y="6084"/>
                    <a:pt x="21110" y="0"/>
                    <a:pt x="135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501;p11">
            <a:extLst>
              <a:ext uri="{FF2B5EF4-FFF2-40B4-BE49-F238E27FC236}">
                <a16:creationId xmlns:a16="http://schemas.microsoft.com/office/drawing/2014/main" id="{8EEBF0BA-95AB-1B98-4ADA-52BA531F6975}"/>
              </a:ext>
            </a:extLst>
          </p:cNvPr>
          <p:cNvGrpSpPr/>
          <p:nvPr userDrawn="1"/>
        </p:nvGrpSpPr>
        <p:grpSpPr>
          <a:xfrm>
            <a:off x="1126509" y="4535007"/>
            <a:ext cx="1588631" cy="1376129"/>
            <a:chOff x="1126465" y="3357849"/>
            <a:chExt cx="1588631" cy="1376129"/>
          </a:xfrm>
        </p:grpSpPr>
        <p:sp>
          <p:nvSpPr>
            <p:cNvPr id="25" name="Google Shape;502;p11">
              <a:extLst>
                <a:ext uri="{FF2B5EF4-FFF2-40B4-BE49-F238E27FC236}">
                  <a16:creationId xmlns:a16="http://schemas.microsoft.com/office/drawing/2014/main" id="{B97C4172-2EAC-1AE1-76A5-5A4506AC51C6}"/>
                </a:ext>
              </a:extLst>
            </p:cNvPr>
            <p:cNvSpPr/>
            <p:nvPr/>
          </p:nvSpPr>
          <p:spPr>
            <a:xfrm>
              <a:off x="1126465" y="3357849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03;p11">
              <a:extLst>
                <a:ext uri="{FF2B5EF4-FFF2-40B4-BE49-F238E27FC236}">
                  <a16:creationId xmlns:a16="http://schemas.microsoft.com/office/drawing/2014/main" id="{C0FC7443-986A-F1C2-4E47-CBDB782C8D60}"/>
                </a:ext>
              </a:extLst>
            </p:cNvPr>
            <p:cNvSpPr/>
            <p:nvPr/>
          </p:nvSpPr>
          <p:spPr>
            <a:xfrm>
              <a:off x="1524646" y="4337793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BCB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506;p11">
            <a:extLst>
              <a:ext uri="{FF2B5EF4-FFF2-40B4-BE49-F238E27FC236}">
                <a16:creationId xmlns:a16="http://schemas.microsoft.com/office/drawing/2014/main" id="{2CBDDDEB-8646-5A5D-1676-7D7A0898326E}"/>
              </a:ext>
            </a:extLst>
          </p:cNvPr>
          <p:cNvGrpSpPr/>
          <p:nvPr userDrawn="1"/>
        </p:nvGrpSpPr>
        <p:grpSpPr>
          <a:xfrm>
            <a:off x="2893992" y="4535007"/>
            <a:ext cx="1588631" cy="1376129"/>
            <a:chOff x="2893948" y="3357849"/>
            <a:chExt cx="1588631" cy="1376129"/>
          </a:xfrm>
        </p:grpSpPr>
        <p:sp>
          <p:nvSpPr>
            <p:cNvPr id="30" name="Google Shape;507;p11">
              <a:extLst>
                <a:ext uri="{FF2B5EF4-FFF2-40B4-BE49-F238E27FC236}">
                  <a16:creationId xmlns:a16="http://schemas.microsoft.com/office/drawing/2014/main" id="{5B02CC46-0099-727A-A845-5E6FCACD3D61}"/>
                </a:ext>
              </a:extLst>
            </p:cNvPr>
            <p:cNvSpPr/>
            <p:nvPr/>
          </p:nvSpPr>
          <p:spPr>
            <a:xfrm>
              <a:off x="2893948" y="3357849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08;p11">
              <a:extLst>
                <a:ext uri="{FF2B5EF4-FFF2-40B4-BE49-F238E27FC236}">
                  <a16:creationId xmlns:a16="http://schemas.microsoft.com/office/drawing/2014/main" id="{47112E6A-09A6-E791-1506-8BEB9532EC06}"/>
                </a:ext>
              </a:extLst>
            </p:cNvPr>
            <p:cNvSpPr/>
            <p:nvPr/>
          </p:nvSpPr>
          <p:spPr>
            <a:xfrm>
              <a:off x="3292101" y="4337793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76B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511;p11">
            <a:extLst>
              <a:ext uri="{FF2B5EF4-FFF2-40B4-BE49-F238E27FC236}">
                <a16:creationId xmlns:a16="http://schemas.microsoft.com/office/drawing/2014/main" id="{5CFE8AC0-2EBE-77E4-5D55-BF23646CE955}"/>
              </a:ext>
            </a:extLst>
          </p:cNvPr>
          <p:cNvGrpSpPr/>
          <p:nvPr userDrawn="1"/>
        </p:nvGrpSpPr>
        <p:grpSpPr>
          <a:xfrm>
            <a:off x="4661488" y="4535007"/>
            <a:ext cx="1588631" cy="1376129"/>
            <a:chOff x="4661444" y="3357849"/>
            <a:chExt cx="1588631" cy="1376129"/>
          </a:xfrm>
        </p:grpSpPr>
        <p:sp>
          <p:nvSpPr>
            <p:cNvPr id="35" name="Google Shape;512;p11">
              <a:extLst>
                <a:ext uri="{FF2B5EF4-FFF2-40B4-BE49-F238E27FC236}">
                  <a16:creationId xmlns:a16="http://schemas.microsoft.com/office/drawing/2014/main" id="{B5A72C2E-C375-8A7D-ED15-D6368328493E}"/>
                </a:ext>
              </a:extLst>
            </p:cNvPr>
            <p:cNvSpPr/>
            <p:nvPr/>
          </p:nvSpPr>
          <p:spPr>
            <a:xfrm>
              <a:off x="4661444" y="3357849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13;p11">
              <a:extLst>
                <a:ext uri="{FF2B5EF4-FFF2-40B4-BE49-F238E27FC236}">
                  <a16:creationId xmlns:a16="http://schemas.microsoft.com/office/drawing/2014/main" id="{69259EE9-80F9-9ED0-0CF2-DFC57EE7A0F0}"/>
                </a:ext>
              </a:extLst>
            </p:cNvPr>
            <p:cNvSpPr/>
            <p:nvPr/>
          </p:nvSpPr>
          <p:spPr>
            <a:xfrm>
              <a:off x="5059598" y="4337793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0A95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516;p11">
            <a:extLst>
              <a:ext uri="{FF2B5EF4-FFF2-40B4-BE49-F238E27FC236}">
                <a16:creationId xmlns:a16="http://schemas.microsoft.com/office/drawing/2014/main" id="{7EA92019-AEEF-8A97-564A-9226397FF1C8}"/>
              </a:ext>
            </a:extLst>
          </p:cNvPr>
          <p:cNvGrpSpPr/>
          <p:nvPr userDrawn="1"/>
        </p:nvGrpSpPr>
        <p:grpSpPr>
          <a:xfrm>
            <a:off x="6428957" y="4535007"/>
            <a:ext cx="1588631" cy="1376129"/>
            <a:chOff x="6428913" y="3357849"/>
            <a:chExt cx="1588631" cy="1376129"/>
          </a:xfrm>
        </p:grpSpPr>
        <p:sp>
          <p:nvSpPr>
            <p:cNvPr id="40" name="Google Shape;517;p11">
              <a:extLst>
                <a:ext uri="{FF2B5EF4-FFF2-40B4-BE49-F238E27FC236}">
                  <a16:creationId xmlns:a16="http://schemas.microsoft.com/office/drawing/2014/main" id="{2DD40999-814B-FC83-FEF7-E435042E9558}"/>
                </a:ext>
              </a:extLst>
            </p:cNvPr>
            <p:cNvSpPr/>
            <p:nvPr/>
          </p:nvSpPr>
          <p:spPr>
            <a:xfrm>
              <a:off x="6428913" y="3357849"/>
              <a:ext cx="1588631" cy="1376129"/>
            </a:xfrm>
            <a:custGeom>
              <a:avLst/>
              <a:gdLst/>
              <a:ahLst/>
              <a:cxnLst/>
              <a:rect l="l" t="t" r="r" b="b"/>
              <a:pathLst>
                <a:path w="47221" h="47233" extrusionOk="0">
                  <a:moveTo>
                    <a:pt x="0" y="1"/>
                  </a:moveTo>
                  <a:lnTo>
                    <a:pt x="0" y="47233"/>
                  </a:lnTo>
                  <a:lnTo>
                    <a:pt x="47220" y="47233"/>
                  </a:lnTo>
                  <a:lnTo>
                    <a:pt x="472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18;p11">
              <a:extLst>
                <a:ext uri="{FF2B5EF4-FFF2-40B4-BE49-F238E27FC236}">
                  <a16:creationId xmlns:a16="http://schemas.microsoft.com/office/drawing/2014/main" id="{32CAFF8C-82B1-E56B-7349-B03937221D96}"/>
                </a:ext>
              </a:extLst>
            </p:cNvPr>
            <p:cNvSpPr/>
            <p:nvPr/>
          </p:nvSpPr>
          <p:spPr>
            <a:xfrm>
              <a:off x="6827094" y="4337793"/>
              <a:ext cx="792324" cy="396176"/>
            </a:xfrm>
            <a:custGeom>
              <a:avLst/>
              <a:gdLst/>
              <a:ahLst/>
              <a:cxnLst/>
              <a:rect l="l" t="t" r="r" b="b"/>
              <a:pathLst>
                <a:path w="27195" h="13598" extrusionOk="0">
                  <a:moveTo>
                    <a:pt x="13597" y="1"/>
                  </a:moveTo>
                  <a:cubicBezTo>
                    <a:pt x="6084" y="1"/>
                    <a:pt x="0" y="6085"/>
                    <a:pt x="0" y="13598"/>
                  </a:cubicBezTo>
                  <a:lnTo>
                    <a:pt x="27194" y="13598"/>
                  </a:lnTo>
                  <a:cubicBezTo>
                    <a:pt x="27194" y="6085"/>
                    <a:pt x="21110" y="1"/>
                    <a:pt x="13597" y="1"/>
                  </a:cubicBezTo>
                  <a:close/>
                </a:path>
              </a:pathLst>
            </a:custGeom>
            <a:solidFill>
              <a:srgbClr val="125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FFFFFF"/>
                </a:solidFill>
                <a:latin typeface="Avenir Next" panose="020B0503020202020204" pitchFamily="34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521;p11">
            <a:extLst>
              <a:ext uri="{FF2B5EF4-FFF2-40B4-BE49-F238E27FC236}">
                <a16:creationId xmlns:a16="http://schemas.microsoft.com/office/drawing/2014/main" id="{74E0F212-A8D9-1092-BF22-3CCE04F11D34}"/>
              </a:ext>
            </a:extLst>
          </p:cNvPr>
          <p:cNvSpPr/>
          <p:nvPr userDrawn="1"/>
        </p:nvSpPr>
        <p:spPr>
          <a:xfrm>
            <a:off x="1126500" y="2282058"/>
            <a:ext cx="6891000" cy="56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venir Next" panose="020B0503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EB532E1-C236-91A7-FAE3-405FA9DD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48" name="Espace réservé du texte 47">
            <a:extLst>
              <a:ext uri="{FF2B5EF4-FFF2-40B4-BE49-F238E27FC236}">
                <a16:creationId xmlns:a16="http://schemas.microsoft.com/office/drawing/2014/main" id="{3A2FA079-89B7-4848-63B3-96934F98C5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2297113"/>
            <a:ext cx="6886575" cy="541337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0" name="Espace réservé du texte 49">
            <a:extLst>
              <a:ext uri="{FF2B5EF4-FFF2-40B4-BE49-F238E27FC236}">
                <a16:creationId xmlns:a16="http://schemas.microsoft.com/office/drawing/2014/main" id="{C23A04B1-F821-8BDC-FEAA-81F6956C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27125" y="2995613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1" name="Espace réservé du texte 49">
            <a:extLst>
              <a:ext uri="{FF2B5EF4-FFF2-40B4-BE49-F238E27FC236}">
                <a16:creationId xmlns:a16="http://schemas.microsoft.com/office/drawing/2014/main" id="{7CD3CC76-218A-E11D-7F8B-CCB83702F0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93463" y="2995613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2" name="Espace réservé du texte 49">
            <a:extLst>
              <a:ext uri="{FF2B5EF4-FFF2-40B4-BE49-F238E27FC236}">
                <a16:creationId xmlns:a16="http://schemas.microsoft.com/office/drawing/2014/main" id="{D8829336-D7D1-9445-311A-BD13AB884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59862" y="2995613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3" name="Espace réservé du texte 49">
            <a:extLst>
              <a:ext uri="{FF2B5EF4-FFF2-40B4-BE49-F238E27FC236}">
                <a16:creationId xmlns:a16="http://schemas.microsoft.com/office/drawing/2014/main" id="{4EA92590-EC75-4A06-83D7-E086999421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6200" y="2995613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4" name="Espace réservé du texte 49">
            <a:extLst>
              <a:ext uri="{FF2B5EF4-FFF2-40B4-BE49-F238E27FC236}">
                <a16:creationId xmlns:a16="http://schemas.microsoft.com/office/drawing/2014/main" id="{21D66727-4832-2203-E5D7-EC531999C9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27125" y="4536952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5" name="Espace réservé du texte 49">
            <a:extLst>
              <a:ext uri="{FF2B5EF4-FFF2-40B4-BE49-F238E27FC236}">
                <a16:creationId xmlns:a16="http://schemas.microsoft.com/office/drawing/2014/main" id="{7C685ABE-2FD2-1A81-AD4E-53AD9A378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3463" y="4536952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6" name="Espace réservé du texte 49">
            <a:extLst>
              <a:ext uri="{FF2B5EF4-FFF2-40B4-BE49-F238E27FC236}">
                <a16:creationId xmlns:a16="http://schemas.microsoft.com/office/drawing/2014/main" id="{0F380E81-D6DC-E805-CB70-3C1B02DBB1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59862" y="4536952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7" name="Espace réservé du texte 49">
            <a:extLst>
              <a:ext uri="{FF2B5EF4-FFF2-40B4-BE49-F238E27FC236}">
                <a16:creationId xmlns:a16="http://schemas.microsoft.com/office/drawing/2014/main" id="{4BC015D2-E9B8-8039-B8E6-0469F23741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26200" y="4536952"/>
            <a:ext cx="1587500" cy="882650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4843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52C068BB-2DAA-7ED6-A436-078AB373E0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53307" cy="6858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F70F244-9CD8-35D7-54DF-D7913BBCBC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8254" y="2957436"/>
            <a:ext cx="3238478" cy="943129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/>
            </a:lvl1pPr>
          </a:lstStyle>
          <a:p>
            <a:pPr lvl="0"/>
            <a:r>
              <a:rPr lang="fr-CA" dirty="0"/>
              <a:t>TITRE DE LA SLIDE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49F3357-7A85-7BCD-3CF4-C33F4C7A1E7D}"/>
              </a:ext>
            </a:extLst>
          </p:cNvPr>
          <p:cNvCxnSpPr>
            <a:cxnSpLocks/>
          </p:cNvCxnSpPr>
          <p:nvPr userDrawn="1"/>
        </p:nvCxnSpPr>
        <p:spPr>
          <a:xfrm>
            <a:off x="5738254" y="4249694"/>
            <a:ext cx="3238478" cy="0"/>
          </a:xfrm>
          <a:prstGeom prst="line">
            <a:avLst/>
          </a:prstGeom>
          <a:ln w="57150">
            <a:solidFill>
              <a:srgbClr val="2C4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0F7BE6-6B4A-E687-7090-DA9ABAC16086}"/>
              </a:ext>
            </a:extLst>
          </p:cNvPr>
          <p:cNvSpPr/>
          <p:nvPr userDrawn="1"/>
        </p:nvSpPr>
        <p:spPr>
          <a:xfrm>
            <a:off x="5562146" y="669074"/>
            <a:ext cx="3590693" cy="702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10">
            <a:extLst>
              <a:ext uri="{FF2B5EF4-FFF2-40B4-BE49-F238E27FC236}">
                <a16:creationId xmlns:a16="http://schemas.microsoft.com/office/drawing/2014/main" id="{E37CEA0B-AEFE-093C-2E00-2DF955F530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8254" y="4753441"/>
            <a:ext cx="3238478" cy="943129"/>
          </a:xfrm>
        </p:spPr>
        <p:txBody>
          <a:bodyPr anchor="ctr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/>
            </a:lvl1pPr>
          </a:lstStyle>
          <a:p>
            <a:pPr lvl="0"/>
            <a:r>
              <a:rPr lang="fr-CA" dirty="0"/>
              <a:t>Titre de la 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060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4D62DE-CBF2-CDF2-9DED-0BA84E9CA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EC847C9-193A-CCDC-5734-D32A32723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oogle Shape;627;p15">
            <a:extLst>
              <a:ext uri="{FF2B5EF4-FFF2-40B4-BE49-F238E27FC236}">
                <a16:creationId xmlns:a16="http://schemas.microsoft.com/office/drawing/2014/main" id="{D0FE1774-0491-5900-23F7-1C9754F31F39}"/>
              </a:ext>
            </a:extLst>
          </p:cNvPr>
          <p:cNvGrpSpPr/>
          <p:nvPr userDrawn="1"/>
        </p:nvGrpSpPr>
        <p:grpSpPr>
          <a:xfrm>
            <a:off x="630521" y="2111004"/>
            <a:ext cx="1860642" cy="3912170"/>
            <a:chOff x="456078" y="1206500"/>
            <a:chExt cx="1544982" cy="3248467"/>
          </a:xfrm>
        </p:grpSpPr>
        <p:sp>
          <p:nvSpPr>
            <p:cNvPr id="13" name="Google Shape;628;p15">
              <a:extLst>
                <a:ext uri="{FF2B5EF4-FFF2-40B4-BE49-F238E27FC236}">
                  <a16:creationId xmlns:a16="http://schemas.microsoft.com/office/drawing/2014/main" id="{65475155-225F-F48A-715A-2860DF7B1CE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29;p15">
              <a:extLst>
                <a:ext uri="{FF2B5EF4-FFF2-40B4-BE49-F238E27FC236}">
                  <a16:creationId xmlns:a16="http://schemas.microsoft.com/office/drawing/2014/main" id="{F7377B6C-94CA-6449-0D2F-4EE201C77F9D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30;p15">
              <a:extLst>
                <a:ext uri="{FF2B5EF4-FFF2-40B4-BE49-F238E27FC236}">
                  <a16:creationId xmlns:a16="http://schemas.microsoft.com/office/drawing/2014/main" id="{CD961ECB-84FB-105B-9053-718F38D3F458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643;p15">
            <a:extLst>
              <a:ext uri="{FF2B5EF4-FFF2-40B4-BE49-F238E27FC236}">
                <a16:creationId xmlns:a16="http://schemas.microsoft.com/office/drawing/2014/main" id="{1EE563AF-CF9B-C64B-FC11-16339C5E4841}"/>
              </a:ext>
            </a:extLst>
          </p:cNvPr>
          <p:cNvGrpSpPr/>
          <p:nvPr userDrawn="1"/>
        </p:nvGrpSpPr>
        <p:grpSpPr>
          <a:xfrm>
            <a:off x="2587041" y="2111004"/>
            <a:ext cx="1859195" cy="3912170"/>
            <a:chOff x="2124900" y="1206500"/>
            <a:chExt cx="1543786" cy="3248480"/>
          </a:xfrm>
        </p:grpSpPr>
        <p:sp>
          <p:nvSpPr>
            <p:cNvPr id="29" name="Google Shape;644;p15">
              <a:extLst>
                <a:ext uri="{FF2B5EF4-FFF2-40B4-BE49-F238E27FC236}">
                  <a16:creationId xmlns:a16="http://schemas.microsoft.com/office/drawing/2014/main" id="{767477FD-50A0-0826-2783-C86C88E441B6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5;p15">
              <a:extLst>
                <a:ext uri="{FF2B5EF4-FFF2-40B4-BE49-F238E27FC236}">
                  <a16:creationId xmlns:a16="http://schemas.microsoft.com/office/drawing/2014/main" id="{A0F7E651-E676-82A7-D16E-F0C3525EB439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6;p15">
              <a:extLst>
                <a:ext uri="{FF2B5EF4-FFF2-40B4-BE49-F238E27FC236}">
                  <a16:creationId xmlns:a16="http://schemas.microsoft.com/office/drawing/2014/main" id="{F62E9C75-B6F3-F3AD-6707-7E08B53A2691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651;p15">
            <a:extLst>
              <a:ext uri="{FF2B5EF4-FFF2-40B4-BE49-F238E27FC236}">
                <a16:creationId xmlns:a16="http://schemas.microsoft.com/office/drawing/2014/main" id="{CAC73256-6B48-17F9-A867-8E7840B0EC9E}"/>
              </a:ext>
            </a:extLst>
          </p:cNvPr>
          <p:cNvGrpSpPr/>
          <p:nvPr userDrawn="1"/>
        </p:nvGrpSpPr>
        <p:grpSpPr>
          <a:xfrm>
            <a:off x="4546180" y="2111004"/>
            <a:ext cx="1871524" cy="3912170"/>
            <a:chOff x="3798916" y="1206500"/>
            <a:chExt cx="1543178" cy="3248480"/>
          </a:xfrm>
        </p:grpSpPr>
        <p:sp>
          <p:nvSpPr>
            <p:cNvPr id="37" name="Google Shape;652;p15">
              <a:extLst>
                <a:ext uri="{FF2B5EF4-FFF2-40B4-BE49-F238E27FC236}">
                  <a16:creationId xmlns:a16="http://schemas.microsoft.com/office/drawing/2014/main" id="{BC7FCABC-0577-F15D-A869-6BEBCD272533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53;p15">
              <a:extLst>
                <a:ext uri="{FF2B5EF4-FFF2-40B4-BE49-F238E27FC236}">
                  <a16:creationId xmlns:a16="http://schemas.microsoft.com/office/drawing/2014/main" id="{97F41296-3396-F5FE-6BDC-7F291E8606F4}"/>
                </a:ext>
              </a:extLst>
            </p:cNvPr>
            <p:cNvSpPr/>
            <p:nvPr userDrawn="1"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54;p15">
              <a:extLst>
                <a:ext uri="{FF2B5EF4-FFF2-40B4-BE49-F238E27FC236}">
                  <a16:creationId xmlns:a16="http://schemas.microsoft.com/office/drawing/2014/main" id="{4275640B-5885-2A93-914E-3DC771969D7C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" name="Google Shape;659;p15">
            <a:extLst>
              <a:ext uri="{FF2B5EF4-FFF2-40B4-BE49-F238E27FC236}">
                <a16:creationId xmlns:a16="http://schemas.microsoft.com/office/drawing/2014/main" id="{F56B8AD0-9E87-0AC1-FD95-964E122F0B10}"/>
              </a:ext>
            </a:extLst>
          </p:cNvPr>
          <p:cNvGrpSpPr/>
          <p:nvPr userDrawn="1"/>
        </p:nvGrpSpPr>
        <p:grpSpPr>
          <a:xfrm>
            <a:off x="6519909" y="2111004"/>
            <a:ext cx="1855500" cy="3904408"/>
            <a:chOff x="5466225" y="1206500"/>
            <a:chExt cx="1543782" cy="3248480"/>
          </a:xfrm>
        </p:grpSpPr>
        <p:sp>
          <p:nvSpPr>
            <p:cNvPr id="45" name="Google Shape;660;p15">
              <a:extLst>
                <a:ext uri="{FF2B5EF4-FFF2-40B4-BE49-F238E27FC236}">
                  <a16:creationId xmlns:a16="http://schemas.microsoft.com/office/drawing/2014/main" id="{CE91B0CA-F887-26FA-C2EC-504FCF1FBD31}"/>
                </a:ext>
              </a:extLst>
            </p:cNvPr>
            <p:cNvSpPr/>
            <p:nvPr userDrawn="1"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661;p15">
              <a:extLst>
                <a:ext uri="{FF2B5EF4-FFF2-40B4-BE49-F238E27FC236}">
                  <a16:creationId xmlns:a16="http://schemas.microsoft.com/office/drawing/2014/main" id="{B68EC3F9-0D76-A482-69EE-0A5A817C30A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662;p15">
              <a:extLst>
                <a:ext uri="{FF2B5EF4-FFF2-40B4-BE49-F238E27FC236}">
                  <a16:creationId xmlns:a16="http://schemas.microsoft.com/office/drawing/2014/main" id="{C5C7F988-F48F-D1D4-0913-899EA97D66A4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Espace réservé du texte 55">
            <a:extLst>
              <a:ext uri="{FF2B5EF4-FFF2-40B4-BE49-F238E27FC236}">
                <a16:creationId xmlns:a16="http://schemas.microsoft.com/office/drawing/2014/main" id="{9F3ED538-A178-3054-22B2-FA092594AB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3003067"/>
            <a:ext cx="1860550" cy="126523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7" name="Espace réservé du texte 55">
            <a:extLst>
              <a:ext uri="{FF2B5EF4-FFF2-40B4-BE49-F238E27FC236}">
                <a16:creationId xmlns:a16="http://schemas.microsoft.com/office/drawing/2014/main" id="{9C3F8500-5CEC-03E7-9CD2-7014AA656D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6355" y="3003066"/>
            <a:ext cx="1860550" cy="126523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9" name="Espace réservé du texte 55">
            <a:extLst>
              <a:ext uri="{FF2B5EF4-FFF2-40B4-BE49-F238E27FC236}">
                <a16:creationId xmlns:a16="http://schemas.microsoft.com/office/drawing/2014/main" id="{0F993796-397B-4798-DC7A-3F3CE6450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7154" y="2990638"/>
            <a:ext cx="1860550" cy="126523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0" name="Espace réservé du texte 55">
            <a:extLst>
              <a:ext uri="{FF2B5EF4-FFF2-40B4-BE49-F238E27FC236}">
                <a16:creationId xmlns:a16="http://schemas.microsoft.com/office/drawing/2014/main" id="{EFD6A7AB-4A52-76D2-75F0-7D02DBD63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14859" y="2990637"/>
            <a:ext cx="1860550" cy="126523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1" name="Espace réservé du texte 55">
            <a:extLst>
              <a:ext uri="{FF2B5EF4-FFF2-40B4-BE49-F238E27FC236}">
                <a16:creationId xmlns:a16="http://schemas.microsoft.com/office/drawing/2014/main" id="{DACE1FB5-5B08-5AC6-2855-E9F186A795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4377334"/>
            <a:ext cx="1860550" cy="1134673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2" name="Espace réservé du texte 55">
            <a:extLst>
              <a:ext uri="{FF2B5EF4-FFF2-40B4-BE49-F238E27FC236}">
                <a16:creationId xmlns:a16="http://schemas.microsoft.com/office/drawing/2014/main" id="{E9D60BDE-90E8-D13C-3CE0-DD07A349F0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6355" y="4377333"/>
            <a:ext cx="1860550" cy="1134673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3" name="Espace réservé du texte 55">
            <a:extLst>
              <a:ext uri="{FF2B5EF4-FFF2-40B4-BE49-F238E27FC236}">
                <a16:creationId xmlns:a16="http://schemas.microsoft.com/office/drawing/2014/main" id="{8A85F479-88C1-F30B-B726-ADD8759994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57154" y="4364905"/>
            <a:ext cx="1860550" cy="1134673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4" name="Espace réservé du texte 55">
            <a:extLst>
              <a:ext uri="{FF2B5EF4-FFF2-40B4-BE49-F238E27FC236}">
                <a16:creationId xmlns:a16="http://schemas.microsoft.com/office/drawing/2014/main" id="{7622D768-2B7D-265D-F72F-446CBF0218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59" y="4364904"/>
            <a:ext cx="1860550" cy="1134673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2DFEBD3F-F1B7-EBBD-EC4A-5B12D8D6F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961658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8E281A-A16E-BA6B-E911-DDF5D4F79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41DD3C-EAE9-27C7-4C15-5D251D4DF8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854EFA-62A2-FD34-C295-3BA61BDC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6" name="Google Shape;726;p17">
            <a:extLst>
              <a:ext uri="{FF2B5EF4-FFF2-40B4-BE49-F238E27FC236}">
                <a16:creationId xmlns:a16="http://schemas.microsoft.com/office/drawing/2014/main" id="{F694EBC0-BF7E-249F-4F8C-E60E1E961B98}"/>
              </a:ext>
            </a:extLst>
          </p:cNvPr>
          <p:cNvSpPr/>
          <p:nvPr/>
        </p:nvSpPr>
        <p:spPr>
          <a:xfrm>
            <a:off x="628650" y="2217062"/>
            <a:ext cx="1299542" cy="670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7" name="Google Shape;727;p17">
            <a:extLst>
              <a:ext uri="{FF2B5EF4-FFF2-40B4-BE49-F238E27FC236}">
                <a16:creationId xmlns:a16="http://schemas.microsoft.com/office/drawing/2014/main" id="{C195E639-4D76-528F-D453-D446797C38BD}"/>
              </a:ext>
            </a:extLst>
          </p:cNvPr>
          <p:cNvGrpSpPr/>
          <p:nvPr/>
        </p:nvGrpSpPr>
        <p:grpSpPr>
          <a:xfrm>
            <a:off x="1806377" y="2216895"/>
            <a:ext cx="6708973" cy="671133"/>
            <a:chOff x="2189480" y="2153920"/>
            <a:chExt cx="7213528" cy="1137900"/>
          </a:xfrm>
        </p:grpSpPr>
        <p:sp>
          <p:nvSpPr>
            <p:cNvPr id="10" name="Google Shape;728;p17">
              <a:extLst>
                <a:ext uri="{FF2B5EF4-FFF2-40B4-BE49-F238E27FC236}">
                  <a16:creationId xmlns:a16="http://schemas.microsoft.com/office/drawing/2014/main" id="{A529BC1E-1E59-FBC1-7FAD-DB7DA1BCA5E8}"/>
                </a:ext>
              </a:extLst>
            </p:cNvPr>
            <p:cNvSpPr/>
            <p:nvPr/>
          </p:nvSpPr>
          <p:spPr>
            <a:xfrm>
              <a:off x="2189480" y="2153920"/>
              <a:ext cx="7173000" cy="113790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282F39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29;p17">
              <a:extLst>
                <a:ext uri="{FF2B5EF4-FFF2-40B4-BE49-F238E27FC236}">
                  <a16:creationId xmlns:a16="http://schemas.microsoft.com/office/drawing/2014/main" id="{DB188C77-AF94-B614-A9FC-2D99DB8C4FF1}"/>
                </a:ext>
              </a:extLst>
            </p:cNvPr>
            <p:cNvSpPr/>
            <p:nvPr/>
          </p:nvSpPr>
          <p:spPr>
            <a:xfrm>
              <a:off x="7779408" y="2153920"/>
              <a:ext cx="1623600" cy="113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Google Shape;733;p17">
            <a:extLst>
              <a:ext uri="{FF2B5EF4-FFF2-40B4-BE49-F238E27FC236}">
                <a16:creationId xmlns:a16="http://schemas.microsoft.com/office/drawing/2014/main" id="{05D6AD33-EC59-E2B9-B776-3C5EFFBD510E}"/>
              </a:ext>
            </a:extLst>
          </p:cNvPr>
          <p:cNvSpPr/>
          <p:nvPr/>
        </p:nvSpPr>
        <p:spPr>
          <a:xfrm>
            <a:off x="628650" y="2955866"/>
            <a:ext cx="1299542" cy="6708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734;p17">
            <a:extLst>
              <a:ext uri="{FF2B5EF4-FFF2-40B4-BE49-F238E27FC236}">
                <a16:creationId xmlns:a16="http://schemas.microsoft.com/office/drawing/2014/main" id="{2BBD4E3D-3F3F-541B-9B69-A0A601DCFBCA}"/>
              </a:ext>
            </a:extLst>
          </p:cNvPr>
          <p:cNvGrpSpPr/>
          <p:nvPr/>
        </p:nvGrpSpPr>
        <p:grpSpPr>
          <a:xfrm>
            <a:off x="1806377" y="2955699"/>
            <a:ext cx="6708973" cy="671133"/>
            <a:chOff x="2189480" y="2153920"/>
            <a:chExt cx="7213528" cy="1137900"/>
          </a:xfrm>
        </p:grpSpPr>
        <p:sp>
          <p:nvSpPr>
            <p:cNvPr id="17" name="Google Shape;735;p17">
              <a:extLst>
                <a:ext uri="{FF2B5EF4-FFF2-40B4-BE49-F238E27FC236}">
                  <a16:creationId xmlns:a16="http://schemas.microsoft.com/office/drawing/2014/main" id="{8A34F284-9AAB-C8C5-8BE4-1AD0E4C95BB8}"/>
                </a:ext>
              </a:extLst>
            </p:cNvPr>
            <p:cNvSpPr/>
            <p:nvPr/>
          </p:nvSpPr>
          <p:spPr>
            <a:xfrm>
              <a:off x="2189480" y="2153920"/>
              <a:ext cx="7173000" cy="113790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282F39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36;p17">
              <a:extLst>
                <a:ext uri="{FF2B5EF4-FFF2-40B4-BE49-F238E27FC236}">
                  <a16:creationId xmlns:a16="http://schemas.microsoft.com/office/drawing/2014/main" id="{B678FEF5-633E-F9CE-357E-7394B6936AD8}"/>
                </a:ext>
              </a:extLst>
            </p:cNvPr>
            <p:cNvSpPr/>
            <p:nvPr/>
          </p:nvSpPr>
          <p:spPr>
            <a:xfrm>
              <a:off x="7779408" y="2153920"/>
              <a:ext cx="1623600" cy="1137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740;p17">
            <a:extLst>
              <a:ext uri="{FF2B5EF4-FFF2-40B4-BE49-F238E27FC236}">
                <a16:creationId xmlns:a16="http://schemas.microsoft.com/office/drawing/2014/main" id="{6DB362D2-9318-8797-E374-A36FB0C1CEAF}"/>
              </a:ext>
            </a:extLst>
          </p:cNvPr>
          <p:cNvSpPr/>
          <p:nvPr/>
        </p:nvSpPr>
        <p:spPr>
          <a:xfrm>
            <a:off x="628651" y="3694669"/>
            <a:ext cx="1299542" cy="670800"/>
          </a:xfrm>
          <a:prstGeom prst="homePlat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741;p17">
            <a:extLst>
              <a:ext uri="{FF2B5EF4-FFF2-40B4-BE49-F238E27FC236}">
                <a16:creationId xmlns:a16="http://schemas.microsoft.com/office/drawing/2014/main" id="{063169FE-5910-F6D7-9AC8-BC492EEF604E}"/>
              </a:ext>
            </a:extLst>
          </p:cNvPr>
          <p:cNvGrpSpPr/>
          <p:nvPr/>
        </p:nvGrpSpPr>
        <p:grpSpPr>
          <a:xfrm>
            <a:off x="1806378" y="3694502"/>
            <a:ext cx="6708973" cy="671133"/>
            <a:chOff x="2189480" y="2153920"/>
            <a:chExt cx="7213528" cy="1137900"/>
          </a:xfrm>
        </p:grpSpPr>
        <p:sp>
          <p:nvSpPr>
            <p:cNvPr id="24" name="Google Shape;742;p17">
              <a:extLst>
                <a:ext uri="{FF2B5EF4-FFF2-40B4-BE49-F238E27FC236}">
                  <a16:creationId xmlns:a16="http://schemas.microsoft.com/office/drawing/2014/main" id="{E428E0A7-D47C-F5C3-D6F5-A3BE6215A911}"/>
                </a:ext>
              </a:extLst>
            </p:cNvPr>
            <p:cNvSpPr/>
            <p:nvPr/>
          </p:nvSpPr>
          <p:spPr>
            <a:xfrm>
              <a:off x="2189480" y="2153920"/>
              <a:ext cx="7173000" cy="11379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282F39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743;p17">
              <a:extLst>
                <a:ext uri="{FF2B5EF4-FFF2-40B4-BE49-F238E27FC236}">
                  <a16:creationId xmlns:a16="http://schemas.microsoft.com/office/drawing/2014/main" id="{1B60CFD5-C1DB-447F-61CF-A8CE3115E211}"/>
                </a:ext>
              </a:extLst>
            </p:cNvPr>
            <p:cNvSpPr/>
            <p:nvPr/>
          </p:nvSpPr>
          <p:spPr>
            <a:xfrm>
              <a:off x="7779408" y="2153920"/>
              <a:ext cx="1623600" cy="1137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747;p17">
            <a:extLst>
              <a:ext uri="{FF2B5EF4-FFF2-40B4-BE49-F238E27FC236}">
                <a16:creationId xmlns:a16="http://schemas.microsoft.com/office/drawing/2014/main" id="{6A095814-3420-FA6F-78B2-7662FB7C8D0B}"/>
              </a:ext>
            </a:extLst>
          </p:cNvPr>
          <p:cNvSpPr/>
          <p:nvPr/>
        </p:nvSpPr>
        <p:spPr>
          <a:xfrm>
            <a:off x="628651" y="4433473"/>
            <a:ext cx="1299542" cy="670800"/>
          </a:xfrm>
          <a:prstGeom prst="homePlat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748;p17">
            <a:extLst>
              <a:ext uri="{FF2B5EF4-FFF2-40B4-BE49-F238E27FC236}">
                <a16:creationId xmlns:a16="http://schemas.microsoft.com/office/drawing/2014/main" id="{087F91B5-5110-839A-133B-9FF4B29E29E7}"/>
              </a:ext>
            </a:extLst>
          </p:cNvPr>
          <p:cNvGrpSpPr/>
          <p:nvPr/>
        </p:nvGrpSpPr>
        <p:grpSpPr>
          <a:xfrm>
            <a:off x="1806378" y="4433306"/>
            <a:ext cx="6708973" cy="671133"/>
            <a:chOff x="2189480" y="2153920"/>
            <a:chExt cx="7213528" cy="1137900"/>
          </a:xfrm>
        </p:grpSpPr>
        <p:sp>
          <p:nvSpPr>
            <p:cNvPr id="31" name="Google Shape;749;p17">
              <a:extLst>
                <a:ext uri="{FF2B5EF4-FFF2-40B4-BE49-F238E27FC236}">
                  <a16:creationId xmlns:a16="http://schemas.microsoft.com/office/drawing/2014/main" id="{B6547EBB-ABD6-610B-DB44-9446A110584D}"/>
                </a:ext>
              </a:extLst>
            </p:cNvPr>
            <p:cNvSpPr/>
            <p:nvPr/>
          </p:nvSpPr>
          <p:spPr>
            <a:xfrm>
              <a:off x="2189480" y="2153920"/>
              <a:ext cx="7173000" cy="11379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282F39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50;p17">
              <a:extLst>
                <a:ext uri="{FF2B5EF4-FFF2-40B4-BE49-F238E27FC236}">
                  <a16:creationId xmlns:a16="http://schemas.microsoft.com/office/drawing/2014/main" id="{27CFF67E-ED01-B959-1C6E-B427DE939C43}"/>
                </a:ext>
              </a:extLst>
            </p:cNvPr>
            <p:cNvSpPr/>
            <p:nvPr/>
          </p:nvSpPr>
          <p:spPr>
            <a:xfrm>
              <a:off x="7779408" y="2153920"/>
              <a:ext cx="1623600" cy="113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754;p17">
            <a:extLst>
              <a:ext uri="{FF2B5EF4-FFF2-40B4-BE49-F238E27FC236}">
                <a16:creationId xmlns:a16="http://schemas.microsoft.com/office/drawing/2014/main" id="{39D27D14-1F23-13CE-6E2E-BD81CC9D9203}"/>
              </a:ext>
            </a:extLst>
          </p:cNvPr>
          <p:cNvSpPr/>
          <p:nvPr/>
        </p:nvSpPr>
        <p:spPr>
          <a:xfrm>
            <a:off x="628650" y="5175376"/>
            <a:ext cx="1299542" cy="670800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100" b="0" i="0" u="none" strike="noStrike" cap="none">
              <a:solidFill>
                <a:srgbClr val="FFFFFF"/>
              </a:solidFill>
              <a:latin typeface="Avenir Next" panose="020B050302020202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755;p17">
            <a:extLst>
              <a:ext uri="{FF2B5EF4-FFF2-40B4-BE49-F238E27FC236}">
                <a16:creationId xmlns:a16="http://schemas.microsoft.com/office/drawing/2014/main" id="{FACDFDFA-595E-E671-EAFB-28778C231C91}"/>
              </a:ext>
            </a:extLst>
          </p:cNvPr>
          <p:cNvGrpSpPr/>
          <p:nvPr/>
        </p:nvGrpSpPr>
        <p:grpSpPr>
          <a:xfrm>
            <a:off x="1806377" y="5175210"/>
            <a:ext cx="6708973" cy="671133"/>
            <a:chOff x="2189480" y="2153920"/>
            <a:chExt cx="7213528" cy="1137900"/>
          </a:xfrm>
        </p:grpSpPr>
        <p:sp>
          <p:nvSpPr>
            <p:cNvPr id="38" name="Google Shape;756;p17">
              <a:extLst>
                <a:ext uri="{FF2B5EF4-FFF2-40B4-BE49-F238E27FC236}">
                  <a16:creationId xmlns:a16="http://schemas.microsoft.com/office/drawing/2014/main" id="{BCF32706-82C8-3C87-8D44-D7A2B725085A}"/>
                </a:ext>
              </a:extLst>
            </p:cNvPr>
            <p:cNvSpPr/>
            <p:nvPr/>
          </p:nvSpPr>
          <p:spPr>
            <a:xfrm>
              <a:off x="2189480" y="2153920"/>
              <a:ext cx="7173000" cy="1137900"/>
            </a:xfrm>
            <a:prstGeom prst="chevron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282F39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757;p17">
              <a:extLst>
                <a:ext uri="{FF2B5EF4-FFF2-40B4-BE49-F238E27FC236}">
                  <a16:creationId xmlns:a16="http://schemas.microsoft.com/office/drawing/2014/main" id="{D4E00122-8DD0-CDD5-51A4-FE76167A213E}"/>
                </a:ext>
              </a:extLst>
            </p:cNvPr>
            <p:cNvSpPr/>
            <p:nvPr/>
          </p:nvSpPr>
          <p:spPr>
            <a:xfrm>
              <a:off x="7779408" y="2153920"/>
              <a:ext cx="1623600" cy="11379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100" b="0" i="0" u="none" strike="noStrike" cap="none">
                <a:solidFill>
                  <a:srgbClr val="FFFFFF"/>
                </a:solidFill>
                <a:latin typeface="Avenir Next" panose="020B05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773F2D8A-78DC-F859-C3D2-DA6130843A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00" y="2216150"/>
            <a:ext cx="631825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2" name="Espace réservé du texte 40">
            <a:extLst>
              <a:ext uri="{FF2B5EF4-FFF2-40B4-BE49-F238E27FC236}">
                <a16:creationId xmlns:a16="http://schemas.microsoft.com/office/drawing/2014/main" id="{A5A918DB-D474-72B7-EEE9-7104DDE0F0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371" y="2208087"/>
            <a:ext cx="888098" cy="6715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43" name="Espace réservé du texte 40">
            <a:extLst>
              <a:ext uri="{FF2B5EF4-FFF2-40B4-BE49-F238E27FC236}">
                <a16:creationId xmlns:a16="http://schemas.microsoft.com/office/drawing/2014/main" id="{4A7FE3BC-FDD2-AB76-AB7F-1609184670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97100" y="2957676"/>
            <a:ext cx="631825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4" name="Espace réservé du texte 40">
            <a:extLst>
              <a:ext uri="{FF2B5EF4-FFF2-40B4-BE49-F238E27FC236}">
                <a16:creationId xmlns:a16="http://schemas.microsoft.com/office/drawing/2014/main" id="{D3733543-8DCB-5A51-2B2A-C4565FFF4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371" y="2949613"/>
            <a:ext cx="888098" cy="6715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45" name="Espace réservé du texte 40">
            <a:extLst>
              <a:ext uri="{FF2B5EF4-FFF2-40B4-BE49-F238E27FC236}">
                <a16:creationId xmlns:a16="http://schemas.microsoft.com/office/drawing/2014/main" id="{38A485E4-B55C-6B58-7109-789BC3262A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97099" y="3693684"/>
            <a:ext cx="631825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6" name="Espace réservé du texte 40">
            <a:extLst>
              <a:ext uri="{FF2B5EF4-FFF2-40B4-BE49-F238E27FC236}">
                <a16:creationId xmlns:a16="http://schemas.microsoft.com/office/drawing/2014/main" id="{26597A2A-1021-8599-86E9-8EA6656694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370" y="3685621"/>
            <a:ext cx="888098" cy="6715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47" name="Espace réservé du texte 40">
            <a:extLst>
              <a:ext uri="{FF2B5EF4-FFF2-40B4-BE49-F238E27FC236}">
                <a16:creationId xmlns:a16="http://schemas.microsoft.com/office/drawing/2014/main" id="{6BD13F4B-EC64-B059-76AE-8C494DD798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76378" y="4432520"/>
            <a:ext cx="631825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8" name="Espace réservé du texte 40">
            <a:extLst>
              <a:ext uri="{FF2B5EF4-FFF2-40B4-BE49-F238E27FC236}">
                <a16:creationId xmlns:a16="http://schemas.microsoft.com/office/drawing/2014/main" id="{0C935031-6055-8415-4E54-25085CD766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8649" y="4424457"/>
            <a:ext cx="888098" cy="6715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49" name="Espace réservé du texte 40">
            <a:extLst>
              <a:ext uri="{FF2B5EF4-FFF2-40B4-BE49-F238E27FC236}">
                <a16:creationId xmlns:a16="http://schemas.microsoft.com/office/drawing/2014/main" id="{6167450E-8EB4-9CF8-4673-203646FEDB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7099" y="5189981"/>
            <a:ext cx="631825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50" name="Espace réservé du texte 40">
            <a:extLst>
              <a:ext uri="{FF2B5EF4-FFF2-40B4-BE49-F238E27FC236}">
                <a16:creationId xmlns:a16="http://schemas.microsoft.com/office/drawing/2014/main" id="{54D49AB4-B367-E613-52BA-D8508F18AB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9370" y="5181918"/>
            <a:ext cx="888098" cy="67151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</p:spTree>
    <p:extLst>
      <p:ext uri="{BB962C8B-B14F-4D97-AF65-F5344CB8AC3E}">
        <p14:creationId xmlns:p14="http://schemas.microsoft.com/office/powerpoint/2010/main" val="178193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DE403-115E-1279-D04A-3B7C5EC33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963D57-84D3-501A-D2E6-DF6D9AEC9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oogle Shape;919;p21">
            <a:extLst>
              <a:ext uri="{FF2B5EF4-FFF2-40B4-BE49-F238E27FC236}">
                <a16:creationId xmlns:a16="http://schemas.microsoft.com/office/drawing/2014/main" id="{7421E30C-C348-BDDD-292D-E540C8EF3823}"/>
              </a:ext>
            </a:extLst>
          </p:cNvPr>
          <p:cNvGrpSpPr/>
          <p:nvPr userDrawn="1"/>
        </p:nvGrpSpPr>
        <p:grpSpPr>
          <a:xfrm>
            <a:off x="1206281" y="2406296"/>
            <a:ext cx="5423295" cy="800645"/>
            <a:chOff x="1206281" y="1144026"/>
            <a:chExt cx="5423295" cy="800645"/>
          </a:xfrm>
        </p:grpSpPr>
        <p:sp>
          <p:nvSpPr>
            <p:cNvPr id="5" name="Google Shape;920;p21">
              <a:extLst>
                <a:ext uri="{FF2B5EF4-FFF2-40B4-BE49-F238E27FC236}">
                  <a16:creationId xmlns:a16="http://schemas.microsoft.com/office/drawing/2014/main" id="{792FFBF5-072C-0D97-40AB-9F37C7A0EF38}"/>
                </a:ext>
              </a:extLst>
            </p:cNvPr>
            <p:cNvSpPr/>
            <p:nvPr/>
          </p:nvSpPr>
          <p:spPr>
            <a:xfrm>
              <a:off x="1636976" y="1144250"/>
              <a:ext cx="4992600" cy="800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21;p21">
              <a:extLst>
                <a:ext uri="{FF2B5EF4-FFF2-40B4-BE49-F238E27FC236}">
                  <a16:creationId xmlns:a16="http://schemas.microsoft.com/office/drawing/2014/main" id="{1BE86427-A0BF-4494-F19E-0702AD9F8DA5}"/>
                </a:ext>
              </a:extLst>
            </p:cNvPr>
            <p:cNvSpPr/>
            <p:nvPr userDrawn="1"/>
          </p:nvSpPr>
          <p:spPr>
            <a:xfrm>
              <a:off x="1206281" y="1144026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1" y="22111"/>
                  </a:lnTo>
                  <a:lnTo>
                    <a:pt x="12764" y="44208"/>
                  </a:lnTo>
                  <a:lnTo>
                    <a:pt x="38291" y="44208"/>
                  </a:lnTo>
                  <a:lnTo>
                    <a:pt x="51055" y="22111"/>
                  </a:lnTo>
                  <a:lnTo>
                    <a:pt x="38291" y="1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923;p21">
            <a:extLst>
              <a:ext uri="{FF2B5EF4-FFF2-40B4-BE49-F238E27FC236}">
                <a16:creationId xmlns:a16="http://schemas.microsoft.com/office/drawing/2014/main" id="{ACCFE192-B983-F356-BB87-E4EF1DCE2376}"/>
              </a:ext>
            </a:extLst>
          </p:cNvPr>
          <p:cNvGrpSpPr/>
          <p:nvPr userDrawn="1"/>
        </p:nvGrpSpPr>
        <p:grpSpPr>
          <a:xfrm>
            <a:off x="2514452" y="3310667"/>
            <a:ext cx="5423267" cy="800625"/>
            <a:chOff x="2514452" y="2048397"/>
            <a:chExt cx="5423267" cy="800625"/>
          </a:xfrm>
        </p:grpSpPr>
        <p:sp>
          <p:nvSpPr>
            <p:cNvPr id="9" name="Google Shape;924;p21">
              <a:extLst>
                <a:ext uri="{FF2B5EF4-FFF2-40B4-BE49-F238E27FC236}">
                  <a16:creationId xmlns:a16="http://schemas.microsoft.com/office/drawing/2014/main" id="{8D0CB185-1A20-F62D-F3A2-B10115B2975D}"/>
                </a:ext>
              </a:extLst>
            </p:cNvPr>
            <p:cNvSpPr/>
            <p:nvPr/>
          </p:nvSpPr>
          <p:spPr>
            <a:xfrm>
              <a:off x="2514452" y="2048550"/>
              <a:ext cx="4992600" cy="80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925;p21">
              <a:extLst>
                <a:ext uri="{FF2B5EF4-FFF2-40B4-BE49-F238E27FC236}">
                  <a16:creationId xmlns:a16="http://schemas.microsoft.com/office/drawing/2014/main" id="{4FD955E0-9EA9-CCAC-614C-AB2F72327F83}"/>
                </a:ext>
              </a:extLst>
            </p:cNvPr>
            <p:cNvSpPr/>
            <p:nvPr/>
          </p:nvSpPr>
          <p:spPr>
            <a:xfrm>
              <a:off x="7013364" y="2048397"/>
              <a:ext cx="924355" cy="800625"/>
            </a:xfrm>
            <a:custGeom>
              <a:avLst/>
              <a:gdLst/>
              <a:ahLst/>
              <a:cxnLst/>
              <a:rect l="l" t="t" r="r" b="b"/>
              <a:pathLst>
                <a:path w="51055" h="44221" extrusionOk="0">
                  <a:moveTo>
                    <a:pt x="12764" y="0"/>
                  </a:moveTo>
                  <a:lnTo>
                    <a:pt x="0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4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oogle Shape;927;p21">
            <a:extLst>
              <a:ext uri="{FF2B5EF4-FFF2-40B4-BE49-F238E27FC236}">
                <a16:creationId xmlns:a16="http://schemas.microsoft.com/office/drawing/2014/main" id="{3ABB6956-9575-A53D-F13E-51255410465F}"/>
              </a:ext>
            </a:extLst>
          </p:cNvPr>
          <p:cNvGrpSpPr/>
          <p:nvPr userDrawn="1"/>
        </p:nvGrpSpPr>
        <p:grpSpPr>
          <a:xfrm>
            <a:off x="2514452" y="5119220"/>
            <a:ext cx="5423267" cy="800645"/>
            <a:chOff x="2514452" y="3856950"/>
            <a:chExt cx="5423267" cy="800645"/>
          </a:xfrm>
        </p:grpSpPr>
        <p:sp>
          <p:nvSpPr>
            <p:cNvPr id="13" name="Google Shape;928;p21">
              <a:extLst>
                <a:ext uri="{FF2B5EF4-FFF2-40B4-BE49-F238E27FC236}">
                  <a16:creationId xmlns:a16="http://schemas.microsoft.com/office/drawing/2014/main" id="{439B99BD-5C19-65E7-D7E3-881533F6C03A}"/>
                </a:ext>
              </a:extLst>
            </p:cNvPr>
            <p:cNvSpPr/>
            <p:nvPr/>
          </p:nvSpPr>
          <p:spPr>
            <a:xfrm>
              <a:off x="2514452" y="3857100"/>
              <a:ext cx="4992600" cy="800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29;p21">
              <a:extLst>
                <a:ext uri="{FF2B5EF4-FFF2-40B4-BE49-F238E27FC236}">
                  <a16:creationId xmlns:a16="http://schemas.microsoft.com/office/drawing/2014/main" id="{A0F986AC-BB7A-B4D3-57A4-DE4E1BD6A9BE}"/>
                </a:ext>
              </a:extLst>
            </p:cNvPr>
            <p:cNvSpPr/>
            <p:nvPr/>
          </p:nvSpPr>
          <p:spPr>
            <a:xfrm>
              <a:off x="7013364" y="3856950"/>
              <a:ext cx="924355" cy="800645"/>
            </a:xfrm>
            <a:custGeom>
              <a:avLst/>
              <a:gdLst/>
              <a:ahLst/>
              <a:cxnLst/>
              <a:rect l="l" t="t" r="r" b="b"/>
              <a:pathLst>
                <a:path w="51055" h="44209" extrusionOk="0">
                  <a:moveTo>
                    <a:pt x="12764" y="1"/>
                  </a:moveTo>
                  <a:lnTo>
                    <a:pt x="0" y="22111"/>
                  </a:lnTo>
                  <a:lnTo>
                    <a:pt x="12764" y="44209"/>
                  </a:lnTo>
                  <a:lnTo>
                    <a:pt x="38291" y="44209"/>
                  </a:lnTo>
                  <a:lnTo>
                    <a:pt x="51054" y="22111"/>
                  </a:lnTo>
                  <a:lnTo>
                    <a:pt x="38291" y="1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931;p21">
            <a:extLst>
              <a:ext uri="{FF2B5EF4-FFF2-40B4-BE49-F238E27FC236}">
                <a16:creationId xmlns:a16="http://schemas.microsoft.com/office/drawing/2014/main" id="{526CFEB3-C175-6F9A-FDD5-9FD3114CC36B}"/>
              </a:ext>
            </a:extLst>
          </p:cNvPr>
          <p:cNvGrpSpPr/>
          <p:nvPr userDrawn="1"/>
        </p:nvGrpSpPr>
        <p:grpSpPr>
          <a:xfrm>
            <a:off x="1206281" y="4214983"/>
            <a:ext cx="5423295" cy="800607"/>
            <a:chOff x="1206281" y="2952713"/>
            <a:chExt cx="5423295" cy="800607"/>
          </a:xfrm>
        </p:grpSpPr>
        <p:sp>
          <p:nvSpPr>
            <p:cNvPr id="17" name="Google Shape;932;p21">
              <a:extLst>
                <a:ext uri="{FF2B5EF4-FFF2-40B4-BE49-F238E27FC236}">
                  <a16:creationId xmlns:a16="http://schemas.microsoft.com/office/drawing/2014/main" id="{0F11C514-B621-939B-49D2-04A3941F9574}"/>
                </a:ext>
              </a:extLst>
            </p:cNvPr>
            <p:cNvSpPr/>
            <p:nvPr/>
          </p:nvSpPr>
          <p:spPr>
            <a:xfrm>
              <a:off x="1636976" y="2952800"/>
              <a:ext cx="4992600" cy="800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33;p21">
              <a:extLst>
                <a:ext uri="{FF2B5EF4-FFF2-40B4-BE49-F238E27FC236}">
                  <a16:creationId xmlns:a16="http://schemas.microsoft.com/office/drawing/2014/main" id="{FF3E412D-6A6A-E00C-C364-AE76EAE8F2D3}"/>
                </a:ext>
              </a:extLst>
            </p:cNvPr>
            <p:cNvSpPr/>
            <p:nvPr/>
          </p:nvSpPr>
          <p:spPr>
            <a:xfrm>
              <a:off x="1206281" y="2952713"/>
              <a:ext cx="924355" cy="800607"/>
            </a:xfrm>
            <a:custGeom>
              <a:avLst/>
              <a:gdLst/>
              <a:ahLst/>
              <a:cxnLst/>
              <a:rect l="l" t="t" r="r" b="b"/>
              <a:pathLst>
                <a:path w="51055" h="44220" extrusionOk="0">
                  <a:moveTo>
                    <a:pt x="12764" y="0"/>
                  </a:moveTo>
                  <a:lnTo>
                    <a:pt x="1" y="22110"/>
                  </a:lnTo>
                  <a:lnTo>
                    <a:pt x="12764" y="44220"/>
                  </a:lnTo>
                  <a:lnTo>
                    <a:pt x="38291" y="44220"/>
                  </a:lnTo>
                  <a:lnTo>
                    <a:pt x="51055" y="22110"/>
                  </a:lnTo>
                  <a:lnTo>
                    <a:pt x="38291" y="0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EFC391F-FF72-63AB-47D7-B426931A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21" name="Espace réservé du texte 40">
            <a:extLst>
              <a:ext uri="{FF2B5EF4-FFF2-40B4-BE49-F238E27FC236}">
                <a16:creationId xmlns:a16="http://schemas.microsoft.com/office/drawing/2014/main" id="{46D0841C-3973-42A4-BD8A-F1FCB65950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0636" y="2470861"/>
            <a:ext cx="449894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2" name="Espace réservé du texte 40">
            <a:extLst>
              <a:ext uri="{FF2B5EF4-FFF2-40B4-BE49-F238E27FC236}">
                <a16:creationId xmlns:a16="http://schemas.microsoft.com/office/drawing/2014/main" id="{A1A072E6-7B62-F01F-3E26-8612DF6B31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09002" y="2470861"/>
            <a:ext cx="728520" cy="671513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23" name="Espace réservé du texte 40">
            <a:extLst>
              <a:ext uri="{FF2B5EF4-FFF2-40B4-BE49-F238E27FC236}">
                <a16:creationId xmlns:a16="http://schemas.microsoft.com/office/drawing/2014/main" id="{CFC7F5FC-68C2-71FD-E2AB-507B65155A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9002" y="4279513"/>
            <a:ext cx="728520" cy="671513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24" name="Espace réservé du texte 40">
            <a:extLst>
              <a:ext uri="{FF2B5EF4-FFF2-40B4-BE49-F238E27FC236}">
                <a16:creationId xmlns:a16="http://schemas.microsoft.com/office/drawing/2014/main" id="{C3CBC5F4-FD26-0277-C941-9189299A3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11281" y="3375222"/>
            <a:ext cx="728520" cy="671513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25" name="Espace réservé du texte 40">
            <a:extLst>
              <a:ext uri="{FF2B5EF4-FFF2-40B4-BE49-F238E27FC236}">
                <a16:creationId xmlns:a16="http://schemas.microsoft.com/office/drawing/2014/main" id="{599CB361-E6B9-A9FC-1647-35F9420C6D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2792" y="5183785"/>
            <a:ext cx="728520" cy="671513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</a:t>
            </a:r>
          </a:p>
        </p:txBody>
      </p:sp>
      <p:sp>
        <p:nvSpPr>
          <p:cNvPr id="26" name="Espace réservé du texte 40">
            <a:extLst>
              <a:ext uri="{FF2B5EF4-FFF2-40B4-BE49-F238E27FC236}">
                <a16:creationId xmlns:a16="http://schemas.microsoft.com/office/drawing/2014/main" id="{195B4F7B-3A61-691D-0279-F6E1DF921F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63383" y="3375127"/>
            <a:ext cx="449894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7" name="Espace réservé du texte 40">
            <a:extLst>
              <a:ext uri="{FF2B5EF4-FFF2-40B4-BE49-F238E27FC236}">
                <a16:creationId xmlns:a16="http://schemas.microsoft.com/office/drawing/2014/main" id="{F882B4F5-398E-F974-0BAE-8FC2152456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30636" y="4279513"/>
            <a:ext cx="449894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8" name="Espace réservé du texte 40">
            <a:extLst>
              <a:ext uri="{FF2B5EF4-FFF2-40B4-BE49-F238E27FC236}">
                <a16:creationId xmlns:a16="http://schemas.microsoft.com/office/drawing/2014/main" id="{2C5B9891-CEF9-FB5F-26B5-7FB98A1BB3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7445" y="5183785"/>
            <a:ext cx="4498940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6741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E1CE02-143C-1793-EA4F-3359CDD3F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1960E5-3DF3-B769-F635-07C281F3D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4" name="Google Shape;971;p23">
            <a:extLst>
              <a:ext uri="{FF2B5EF4-FFF2-40B4-BE49-F238E27FC236}">
                <a16:creationId xmlns:a16="http://schemas.microsoft.com/office/drawing/2014/main" id="{ECF058D2-4E3B-844B-8308-95C05467EE04}"/>
              </a:ext>
            </a:extLst>
          </p:cNvPr>
          <p:cNvGrpSpPr/>
          <p:nvPr userDrawn="1"/>
        </p:nvGrpSpPr>
        <p:grpSpPr>
          <a:xfrm>
            <a:off x="1014795" y="2316568"/>
            <a:ext cx="4718955" cy="897600"/>
            <a:chOff x="1014795" y="1143750"/>
            <a:chExt cx="4718955" cy="897600"/>
          </a:xfrm>
        </p:grpSpPr>
        <p:sp>
          <p:nvSpPr>
            <p:cNvPr id="5" name="Google Shape;972;p23">
              <a:extLst>
                <a:ext uri="{FF2B5EF4-FFF2-40B4-BE49-F238E27FC236}">
                  <a16:creationId xmlns:a16="http://schemas.microsoft.com/office/drawing/2014/main" id="{5C6AC1A3-946B-AE1E-976C-FAC47CE32E1E}"/>
                </a:ext>
              </a:extLst>
            </p:cNvPr>
            <p:cNvSpPr/>
            <p:nvPr/>
          </p:nvSpPr>
          <p:spPr>
            <a:xfrm flipH="1">
              <a:off x="2190750" y="1143750"/>
              <a:ext cx="3543000" cy="897600"/>
            </a:xfrm>
            <a:prstGeom prst="chevron">
              <a:avLst>
                <a:gd name="adj" fmla="val 248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973;p23">
              <a:extLst>
                <a:ext uri="{FF2B5EF4-FFF2-40B4-BE49-F238E27FC236}">
                  <a16:creationId xmlns:a16="http://schemas.microsoft.com/office/drawing/2014/main" id="{5C43FA11-39DC-CD62-6013-B2B29473F09B}"/>
                </a:ext>
              </a:extLst>
            </p:cNvPr>
            <p:cNvSpPr/>
            <p:nvPr/>
          </p:nvSpPr>
          <p:spPr>
            <a:xfrm flipH="1">
              <a:off x="1014795" y="1175850"/>
              <a:ext cx="833400" cy="833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976;p23">
            <a:extLst>
              <a:ext uri="{FF2B5EF4-FFF2-40B4-BE49-F238E27FC236}">
                <a16:creationId xmlns:a16="http://schemas.microsoft.com/office/drawing/2014/main" id="{26318A57-220F-DBD7-A916-6BB4ED7F49E8}"/>
              </a:ext>
            </a:extLst>
          </p:cNvPr>
          <p:cNvGrpSpPr/>
          <p:nvPr userDrawn="1"/>
        </p:nvGrpSpPr>
        <p:grpSpPr>
          <a:xfrm>
            <a:off x="3410300" y="5009194"/>
            <a:ext cx="4718905" cy="897600"/>
            <a:chOff x="3410300" y="3836376"/>
            <a:chExt cx="4718905" cy="897600"/>
          </a:xfrm>
        </p:grpSpPr>
        <p:sp>
          <p:nvSpPr>
            <p:cNvPr id="10" name="Google Shape;977;p23">
              <a:extLst>
                <a:ext uri="{FF2B5EF4-FFF2-40B4-BE49-F238E27FC236}">
                  <a16:creationId xmlns:a16="http://schemas.microsoft.com/office/drawing/2014/main" id="{4AC7D487-E35E-6620-EC7C-8919BF976992}"/>
                </a:ext>
              </a:extLst>
            </p:cNvPr>
            <p:cNvSpPr/>
            <p:nvPr userDrawn="1"/>
          </p:nvSpPr>
          <p:spPr>
            <a:xfrm>
              <a:off x="3410300" y="3836376"/>
              <a:ext cx="3543000" cy="897600"/>
            </a:xfrm>
            <a:prstGeom prst="chevron">
              <a:avLst>
                <a:gd name="adj" fmla="val 2486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978;p23">
              <a:extLst>
                <a:ext uri="{FF2B5EF4-FFF2-40B4-BE49-F238E27FC236}">
                  <a16:creationId xmlns:a16="http://schemas.microsoft.com/office/drawing/2014/main" id="{A8752D52-47BC-9066-8B30-7B8F7DE503BD}"/>
                </a:ext>
              </a:extLst>
            </p:cNvPr>
            <p:cNvSpPr/>
            <p:nvPr/>
          </p:nvSpPr>
          <p:spPr>
            <a:xfrm>
              <a:off x="7442275" y="4132742"/>
              <a:ext cx="51775" cy="304879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79;p23">
              <a:extLst>
                <a:ext uri="{FF2B5EF4-FFF2-40B4-BE49-F238E27FC236}">
                  <a16:creationId xmlns:a16="http://schemas.microsoft.com/office/drawing/2014/main" id="{9A7A8888-C793-268E-DA1A-2B8EFDEC24AB}"/>
                </a:ext>
              </a:extLst>
            </p:cNvPr>
            <p:cNvSpPr/>
            <p:nvPr/>
          </p:nvSpPr>
          <p:spPr>
            <a:xfrm flipH="1">
              <a:off x="7295805" y="3868481"/>
              <a:ext cx="833400" cy="83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982;p23">
            <a:extLst>
              <a:ext uri="{FF2B5EF4-FFF2-40B4-BE49-F238E27FC236}">
                <a16:creationId xmlns:a16="http://schemas.microsoft.com/office/drawing/2014/main" id="{3737F525-45EE-DF6F-3640-2410151098BA}"/>
              </a:ext>
            </a:extLst>
          </p:cNvPr>
          <p:cNvGrpSpPr/>
          <p:nvPr userDrawn="1"/>
        </p:nvGrpSpPr>
        <p:grpSpPr>
          <a:xfrm>
            <a:off x="1014795" y="4111667"/>
            <a:ext cx="4718955" cy="897600"/>
            <a:chOff x="1014795" y="2938849"/>
            <a:chExt cx="4718955" cy="897600"/>
          </a:xfrm>
        </p:grpSpPr>
        <p:sp>
          <p:nvSpPr>
            <p:cNvPr id="16" name="Google Shape;983;p23">
              <a:extLst>
                <a:ext uri="{FF2B5EF4-FFF2-40B4-BE49-F238E27FC236}">
                  <a16:creationId xmlns:a16="http://schemas.microsoft.com/office/drawing/2014/main" id="{CC5E99A8-376C-EA36-8B12-3012C2A44C5D}"/>
                </a:ext>
              </a:extLst>
            </p:cNvPr>
            <p:cNvSpPr/>
            <p:nvPr/>
          </p:nvSpPr>
          <p:spPr>
            <a:xfrm flipH="1">
              <a:off x="2190750" y="2938849"/>
              <a:ext cx="3543000" cy="897600"/>
            </a:xfrm>
            <a:prstGeom prst="chevron">
              <a:avLst>
                <a:gd name="adj" fmla="val 2486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84;p23">
              <a:extLst>
                <a:ext uri="{FF2B5EF4-FFF2-40B4-BE49-F238E27FC236}">
                  <a16:creationId xmlns:a16="http://schemas.microsoft.com/office/drawing/2014/main" id="{1ED4838C-845B-EE5E-AF75-9323CAAF1B95}"/>
                </a:ext>
              </a:extLst>
            </p:cNvPr>
            <p:cNvSpPr/>
            <p:nvPr/>
          </p:nvSpPr>
          <p:spPr>
            <a:xfrm flipH="1">
              <a:off x="1014795" y="2970938"/>
              <a:ext cx="833400" cy="8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987;p23">
            <a:extLst>
              <a:ext uri="{FF2B5EF4-FFF2-40B4-BE49-F238E27FC236}">
                <a16:creationId xmlns:a16="http://schemas.microsoft.com/office/drawing/2014/main" id="{1E594715-DE18-F58F-B3A4-1883FA02D744}"/>
              </a:ext>
            </a:extLst>
          </p:cNvPr>
          <p:cNvGrpSpPr/>
          <p:nvPr userDrawn="1"/>
        </p:nvGrpSpPr>
        <p:grpSpPr>
          <a:xfrm>
            <a:off x="3410300" y="3214118"/>
            <a:ext cx="4718905" cy="897600"/>
            <a:chOff x="3410300" y="2041300"/>
            <a:chExt cx="4718905" cy="897600"/>
          </a:xfrm>
        </p:grpSpPr>
        <p:sp>
          <p:nvSpPr>
            <p:cNvPr id="21" name="Google Shape;988;p23">
              <a:extLst>
                <a:ext uri="{FF2B5EF4-FFF2-40B4-BE49-F238E27FC236}">
                  <a16:creationId xmlns:a16="http://schemas.microsoft.com/office/drawing/2014/main" id="{4AFD7623-E865-2095-C5C3-EBB7C53DBCBE}"/>
                </a:ext>
              </a:extLst>
            </p:cNvPr>
            <p:cNvSpPr/>
            <p:nvPr/>
          </p:nvSpPr>
          <p:spPr>
            <a:xfrm>
              <a:off x="3410300" y="2041300"/>
              <a:ext cx="3543000" cy="897600"/>
            </a:xfrm>
            <a:prstGeom prst="chevron">
              <a:avLst>
                <a:gd name="adj" fmla="val 248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82875" tIns="91425" rIns="64007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89;p23">
              <a:extLst>
                <a:ext uri="{FF2B5EF4-FFF2-40B4-BE49-F238E27FC236}">
                  <a16:creationId xmlns:a16="http://schemas.microsoft.com/office/drawing/2014/main" id="{6CA58B74-535F-7A60-2BBB-385CE8859172}"/>
                </a:ext>
              </a:extLst>
            </p:cNvPr>
            <p:cNvSpPr/>
            <p:nvPr/>
          </p:nvSpPr>
          <p:spPr>
            <a:xfrm flipH="1">
              <a:off x="7295805" y="2073394"/>
              <a:ext cx="833400" cy="8334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9C253C4-8409-855F-947C-F105E225F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1"/>
            <a:ext cx="7886700" cy="829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26" name="Espace réservé du texte 40">
            <a:extLst>
              <a:ext uri="{FF2B5EF4-FFF2-40B4-BE49-F238E27FC236}">
                <a16:creationId xmlns:a16="http://schemas.microsoft.com/office/drawing/2014/main" id="{E6A72F86-B90D-F711-3D9F-B404B4724A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310" y="2420344"/>
            <a:ext cx="2992333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7" name="Espace réservé du texte 40">
            <a:extLst>
              <a:ext uri="{FF2B5EF4-FFF2-40B4-BE49-F238E27FC236}">
                <a16:creationId xmlns:a16="http://schemas.microsoft.com/office/drawing/2014/main" id="{5195E29F-CE20-D951-7BD5-BFE7FE4B14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85633" y="3336429"/>
            <a:ext cx="2992333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8" name="Espace réservé du texte 40">
            <a:extLst>
              <a:ext uri="{FF2B5EF4-FFF2-40B4-BE49-F238E27FC236}">
                <a16:creationId xmlns:a16="http://schemas.microsoft.com/office/drawing/2014/main" id="{1EF7EC3F-6F55-0088-C34C-A7B5EBE3A3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5633" y="5124303"/>
            <a:ext cx="2992333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29" name="Espace réservé du texte 40">
            <a:extLst>
              <a:ext uri="{FF2B5EF4-FFF2-40B4-BE49-F238E27FC236}">
                <a16:creationId xmlns:a16="http://schemas.microsoft.com/office/drawing/2014/main" id="{8146CB99-4092-8E71-EC22-791327EFA7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0559" y="4233905"/>
            <a:ext cx="2992333" cy="671513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17763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0C125C-378C-C523-FC59-BF548D1D6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7D6146-D891-7187-5FD1-B980A616B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E05DAFA7-73BC-235A-F77B-B018E566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2"/>
            <a:ext cx="7886700" cy="1231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172" name="Google Shape;429;p22">
            <a:extLst>
              <a:ext uri="{FF2B5EF4-FFF2-40B4-BE49-F238E27FC236}">
                <a16:creationId xmlns:a16="http://schemas.microsoft.com/office/drawing/2014/main" id="{E16798B1-2577-16D1-8340-A3E8E3E6F8A5}"/>
              </a:ext>
            </a:extLst>
          </p:cNvPr>
          <p:cNvSpPr/>
          <p:nvPr userDrawn="1"/>
        </p:nvSpPr>
        <p:spPr>
          <a:xfrm rot="10800000">
            <a:off x="1334281" y="3145800"/>
            <a:ext cx="2345400" cy="2345400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430;p22">
            <a:extLst>
              <a:ext uri="{FF2B5EF4-FFF2-40B4-BE49-F238E27FC236}">
                <a16:creationId xmlns:a16="http://schemas.microsoft.com/office/drawing/2014/main" id="{9DA01ED1-CE6D-547C-EBC0-5AD7373E8630}"/>
              </a:ext>
            </a:extLst>
          </p:cNvPr>
          <p:cNvSpPr/>
          <p:nvPr userDrawn="1"/>
        </p:nvSpPr>
        <p:spPr>
          <a:xfrm rot="10800000">
            <a:off x="1473181" y="3284700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431;p22">
            <a:extLst>
              <a:ext uri="{FF2B5EF4-FFF2-40B4-BE49-F238E27FC236}">
                <a16:creationId xmlns:a16="http://schemas.microsoft.com/office/drawing/2014/main" id="{E45CE108-C0F3-D3A5-5A0E-B0FF12C5E026}"/>
              </a:ext>
            </a:extLst>
          </p:cNvPr>
          <p:cNvSpPr/>
          <p:nvPr userDrawn="1"/>
        </p:nvSpPr>
        <p:spPr>
          <a:xfrm flipH="1">
            <a:off x="1617481" y="3429000"/>
            <a:ext cx="1779000" cy="177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432;p22">
            <a:extLst>
              <a:ext uri="{FF2B5EF4-FFF2-40B4-BE49-F238E27FC236}">
                <a16:creationId xmlns:a16="http://schemas.microsoft.com/office/drawing/2014/main" id="{C490F908-AC12-10BE-DD95-F725D2FDFDC3}"/>
              </a:ext>
            </a:extLst>
          </p:cNvPr>
          <p:cNvSpPr/>
          <p:nvPr userDrawn="1"/>
        </p:nvSpPr>
        <p:spPr>
          <a:xfrm>
            <a:off x="4640850" y="2718575"/>
            <a:ext cx="1413900" cy="427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76" name="Google Shape;433;p22">
            <a:extLst>
              <a:ext uri="{FF2B5EF4-FFF2-40B4-BE49-F238E27FC236}">
                <a16:creationId xmlns:a16="http://schemas.microsoft.com/office/drawing/2014/main" id="{0A6001B6-F857-CCDC-F6DC-3C7D099C2166}"/>
              </a:ext>
            </a:extLst>
          </p:cNvPr>
          <p:cNvCxnSpPr>
            <a:stCxn id="175" idx="1"/>
            <a:endCxn id="177" idx="6"/>
          </p:cNvCxnSpPr>
          <p:nvPr userDrawn="1"/>
        </p:nvCxnSpPr>
        <p:spPr>
          <a:xfrm flipH="1">
            <a:off x="3183183" y="2932175"/>
            <a:ext cx="1457667" cy="40054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434;p22">
            <a:extLst>
              <a:ext uri="{FF2B5EF4-FFF2-40B4-BE49-F238E27FC236}">
                <a16:creationId xmlns:a16="http://schemas.microsoft.com/office/drawing/2014/main" id="{EF3C8168-8DFC-402F-1E4A-77BD00AFD828}"/>
              </a:ext>
            </a:extLst>
          </p:cNvPr>
          <p:cNvSpPr/>
          <p:nvPr userDrawn="1"/>
        </p:nvSpPr>
        <p:spPr>
          <a:xfrm>
            <a:off x="3089883" y="3286073"/>
            <a:ext cx="93300" cy="9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435;p22">
            <a:extLst>
              <a:ext uri="{FF2B5EF4-FFF2-40B4-BE49-F238E27FC236}">
                <a16:creationId xmlns:a16="http://schemas.microsoft.com/office/drawing/2014/main" id="{2DD01473-B4BD-7F40-ABCF-C1C8010649E0}"/>
              </a:ext>
            </a:extLst>
          </p:cNvPr>
          <p:cNvSpPr/>
          <p:nvPr userDrawn="1"/>
        </p:nvSpPr>
        <p:spPr>
          <a:xfrm>
            <a:off x="4640850" y="3411734"/>
            <a:ext cx="1413900" cy="42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79" name="Google Shape;436;p22">
            <a:extLst>
              <a:ext uri="{FF2B5EF4-FFF2-40B4-BE49-F238E27FC236}">
                <a16:creationId xmlns:a16="http://schemas.microsoft.com/office/drawing/2014/main" id="{11E69AB2-A11E-FFF7-C729-6DFC3453FDF7}"/>
              </a:ext>
            </a:extLst>
          </p:cNvPr>
          <p:cNvCxnSpPr>
            <a:stCxn id="178" idx="1"/>
            <a:endCxn id="180" idx="6"/>
          </p:cNvCxnSpPr>
          <p:nvPr userDrawn="1"/>
        </p:nvCxnSpPr>
        <p:spPr>
          <a:xfrm flipH="1">
            <a:off x="3600750" y="3625334"/>
            <a:ext cx="1040100" cy="165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437;p22">
            <a:extLst>
              <a:ext uri="{FF2B5EF4-FFF2-40B4-BE49-F238E27FC236}">
                <a16:creationId xmlns:a16="http://schemas.microsoft.com/office/drawing/2014/main" id="{A513584D-A7CA-9598-3CE7-3BF920357BD3}"/>
              </a:ext>
            </a:extLst>
          </p:cNvPr>
          <p:cNvSpPr/>
          <p:nvPr userDrawn="1"/>
        </p:nvSpPr>
        <p:spPr>
          <a:xfrm>
            <a:off x="3507301" y="3743686"/>
            <a:ext cx="93300" cy="93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438;p22">
            <a:extLst>
              <a:ext uri="{FF2B5EF4-FFF2-40B4-BE49-F238E27FC236}">
                <a16:creationId xmlns:a16="http://schemas.microsoft.com/office/drawing/2014/main" id="{564C28E5-F1E6-BFDF-7ACF-ADE5280A8679}"/>
              </a:ext>
            </a:extLst>
          </p:cNvPr>
          <p:cNvSpPr/>
          <p:nvPr userDrawn="1"/>
        </p:nvSpPr>
        <p:spPr>
          <a:xfrm>
            <a:off x="4640850" y="4797836"/>
            <a:ext cx="1413900" cy="427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2" name="Google Shape;439;p22">
            <a:extLst>
              <a:ext uri="{FF2B5EF4-FFF2-40B4-BE49-F238E27FC236}">
                <a16:creationId xmlns:a16="http://schemas.microsoft.com/office/drawing/2014/main" id="{D45C5FBF-A492-E061-5B97-F29ADE99ECCC}"/>
              </a:ext>
            </a:extLst>
          </p:cNvPr>
          <p:cNvCxnSpPr>
            <a:stCxn id="181" idx="1"/>
            <a:endCxn id="183" idx="6"/>
          </p:cNvCxnSpPr>
          <p:nvPr userDrawn="1"/>
        </p:nvCxnSpPr>
        <p:spPr>
          <a:xfrm rot="10800000">
            <a:off x="3600750" y="4827236"/>
            <a:ext cx="1040100" cy="18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440;p22">
            <a:extLst>
              <a:ext uri="{FF2B5EF4-FFF2-40B4-BE49-F238E27FC236}">
                <a16:creationId xmlns:a16="http://schemas.microsoft.com/office/drawing/2014/main" id="{75BF917D-796B-CA6C-1DDD-25BE78C69FF3}"/>
              </a:ext>
            </a:extLst>
          </p:cNvPr>
          <p:cNvSpPr/>
          <p:nvPr userDrawn="1"/>
        </p:nvSpPr>
        <p:spPr>
          <a:xfrm>
            <a:off x="3507301" y="4780527"/>
            <a:ext cx="93300" cy="93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441;p22">
            <a:extLst>
              <a:ext uri="{FF2B5EF4-FFF2-40B4-BE49-F238E27FC236}">
                <a16:creationId xmlns:a16="http://schemas.microsoft.com/office/drawing/2014/main" id="{F1ACFA8D-640E-2188-CC24-136522ED4B44}"/>
              </a:ext>
            </a:extLst>
          </p:cNvPr>
          <p:cNvSpPr/>
          <p:nvPr userDrawn="1"/>
        </p:nvSpPr>
        <p:spPr>
          <a:xfrm>
            <a:off x="4640850" y="4104785"/>
            <a:ext cx="1413900" cy="42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5" name="Google Shape;442;p22">
            <a:extLst>
              <a:ext uri="{FF2B5EF4-FFF2-40B4-BE49-F238E27FC236}">
                <a16:creationId xmlns:a16="http://schemas.microsoft.com/office/drawing/2014/main" id="{F2033803-BF4B-895C-9E1E-1D72EA4053F9}"/>
              </a:ext>
            </a:extLst>
          </p:cNvPr>
          <p:cNvCxnSpPr>
            <a:stCxn id="184" idx="1"/>
            <a:endCxn id="186" idx="6"/>
          </p:cNvCxnSpPr>
          <p:nvPr userDrawn="1"/>
        </p:nvCxnSpPr>
        <p:spPr>
          <a:xfrm rot="10800000">
            <a:off x="3723150" y="4314185"/>
            <a:ext cx="917700" cy="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6" name="Google Shape;443;p22">
            <a:extLst>
              <a:ext uri="{FF2B5EF4-FFF2-40B4-BE49-F238E27FC236}">
                <a16:creationId xmlns:a16="http://schemas.microsoft.com/office/drawing/2014/main" id="{394EED53-4559-2077-2E2C-149297AA3909}"/>
              </a:ext>
            </a:extLst>
          </p:cNvPr>
          <p:cNvSpPr/>
          <p:nvPr userDrawn="1"/>
        </p:nvSpPr>
        <p:spPr>
          <a:xfrm>
            <a:off x="3629771" y="4267549"/>
            <a:ext cx="93300" cy="93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444;p22">
            <a:extLst>
              <a:ext uri="{FF2B5EF4-FFF2-40B4-BE49-F238E27FC236}">
                <a16:creationId xmlns:a16="http://schemas.microsoft.com/office/drawing/2014/main" id="{D4588234-59C3-5ED9-F7CC-FD4FCB9D85B2}"/>
              </a:ext>
            </a:extLst>
          </p:cNvPr>
          <p:cNvSpPr/>
          <p:nvPr userDrawn="1"/>
        </p:nvSpPr>
        <p:spPr>
          <a:xfrm>
            <a:off x="4640850" y="5490887"/>
            <a:ext cx="1413900" cy="427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dirty="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88" name="Google Shape;445;p22">
            <a:extLst>
              <a:ext uri="{FF2B5EF4-FFF2-40B4-BE49-F238E27FC236}">
                <a16:creationId xmlns:a16="http://schemas.microsoft.com/office/drawing/2014/main" id="{76EE21DA-F140-4948-EA63-0FEC2E4C2157}"/>
              </a:ext>
            </a:extLst>
          </p:cNvPr>
          <p:cNvCxnSpPr>
            <a:stCxn id="187" idx="1"/>
            <a:endCxn id="189" idx="6"/>
          </p:cNvCxnSpPr>
          <p:nvPr userDrawn="1"/>
        </p:nvCxnSpPr>
        <p:spPr>
          <a:xfrm rot="10800000">
            <a:off x="3183150" y="5304287"/>
            <a:ext cx="1457700" cy="400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9" name="Google Shape;446;p22">
            <a:extLst>
              <a:ext uri="{FF2B5EF4-FFF2-40B4-BE49-F238E27FC236}">
                <a16:creationId xmlns:a16="http://schemas.microsoft.com/office/drawing/2014/main" id="{6C6DBA76-FA9E-2BF5-04BC-CE52EBB29EED}"/>
              </a:ext>
            </a:extLst>
          </p:cNvPr>
          <p:cNvSpPr/>
          <p:nvPr userDrawn="1"/>
        </p:nvSpPr>
        <p:spPr>
          <a:xfrm>
            <a:off x="3089883" y="5257633"/>
            <a:ext cx="93300" cy="93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Espace réservé du texte 204">
            <a:extLst>
              <a:ext uri="{FF2B5EF4-FFF2-40B4-BE49-F238E27FC236}">
                <a16:creationId xmlns:a16="http://schemas.microsoft.com/office/drawing/2014/main" id="{DF29C25E-66CD-2DDD-5483-AD12F04718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2969" y="2807524"/>
            <a:ext cx="1109662" cy="2492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06" name="Espace réservé du texte 204">
            <a:extLst>
              <a:ext uri="{FF2B5EF4-FFF2-40B4-BE49-F238E27FC236}">
                <a16:creationId xmlns:a16="http://schemas.microsoft.com/office/drawing/2014/main" id="{5E3F340C-F59E-92F0-3BC4-3A47C3A13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969" y="3507785"/>
            <a:ext cx="1109662" cy="2492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07" name="Espace réservé du texte 204">
            <a:extLst>
              <a:ext uri="{FF2B5EF4-FFF2-40B4-BE49-F238E27FC236}">
                <a16:creationId xmlns:a16="http://schemas.microsoft.com/office/drawing/2014/main" id="{27A7FCC0-FBCC-1457-2312-FF1D4000B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2969" y="4197755"/>
            <a:ext cx="1109662" cy="2492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08" name="Espace réservé du texte 204">
            <a:extLst>
              <a:ext uri="{FF2B5EF4-FFF2-40B4-BE49-F238E27FC236}">
                <a16:creationId xmlns:a16="http://schemas.microsoft.com/office/drawing/2014/main" id="{9D397536-6812-BBF4-3F6C-EB4C1C157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2969" y="4886292"/>
            <a:ext cx="1109662" cy="2492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09" name="Espace réservé du texte 204">
            <a:extLst>
              <a:ext uri="{FF2B5EF4-FFF2-40B4-BE49-F238E27FC236}">
                <a16:creationId xmlns:a16="http://schemas.microsoft.com/office/drawing/2014/main" id="{A90D9441-791F-A582-BAD7-C4D81CD8AD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2969" y="5579846"/>
            <a:ext cx="1109662" cy="2492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10" name="Espace réservé du texte 204">
            <a:extLst>
              <a:ext uri="{FF2B5EF4-FFF2-40B4-BE49-F238E27FC236}">
                <a16:creationId xmlns:a16="http://schemas.microsoft.com/office/drawing/2014/main" id="{EB41FC89-16B8-AE68-1449-A70A9FFB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35749" y="2699946"/>
            <a:ext cx="2079600" cy="464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11" name="Espace réservé du texte 204">
            <a:extLst>
              <a:ext uri="{FF2B5EF4-FFF2-40B4-BE49-F238E27FC236}">
                <a16:creationId xmlns:a16="http://schemas.microsoft.com/office/drawing/2014/main" id="{7B73832F-6DB7-7D6F-50B6-D70372E81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5749" y="3374479"/>
            <a:ext cx="2079600" cy="464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12" name="Espace réservé du texte 204">
            <a:extLst>
              <a:ext uri="{FF2B5EF4-FFF2-40B4-BE49-F238E27FC236}">
                <a16:creationId xmlns:a16="http://schemas.microsoft.com/office/drawing/2014/main" id="{38B03DBB-E6C3-EDA1-09AE-9958195AE4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35749" y="4081956"/>
            <a:ext cx="2079600" cy="464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13" name="Espace réservé du texte 204">
            <a:extLst>
              <a:ext uri="{FF2B5EF4-FFF2-40B4-BE49-F238E27FC236}">
                <a16:creationId xmlns:a16="http://schemas.microsoft.com/office/drawing/2014/main" id="{F1B84C73-DD43-148B-AD72-76A535425A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5749" y="4754695"/>
            <a:ext cx="2079600" cy="464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214" name="Espace réservé du texte 204">
            <a:extLst>
              <a:ext uri="{FF2B5EF4-FFF2-40B4-BE49-F238E27FC236}">
                <a16:creationId xmlns:a16="http://schemas.microsoft.com/office/drawing/2014/main" id="{8D6125C5-ED3F-72E8-8BE0-3F98EFB674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35749" y="5472235"/>
            <a:ext cx="2079600" cy="46445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647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B83B6-6F58-1E07-3B81-98A60388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81ED8DF-193F-18FE-88D5-0F12D61AB2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" name="Google Shape;1602;p54">
            <a:extLst>
              <a:ext uri="{FF2B5EF4-FFF2-40B4-BE49-F238E27FC236}">
                <a16:creationId xmlns:a16="http://schemas.microsoft.com/office/drawing/2014/main" id="{A042A009-A933-7101-548D-F9EB1CD1AEDF}"/>
              </a:ext>
            </a:extLst>
          </p:cNvPr>
          <p:cNvCxnSpPr>
            <a:cxnSpLocks/>
          </p:cNvCxnSpPr>
          <p:nvPr userDrawn="1"/>
        </p:nvCxnSpPr>
        <p:spPr>
          <a:xfrm rot="-5400000" flipH="1">
            <a:off x="1592293" y="4544078"/>
            <a:ext cx="484500" cy="1550400"/>
          </a:xfrm>
          <a:prstGeom prst="bentConnector2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" name="Google Shape;1604;p54">
            <a:extLst>
              <a:ext uri="{FF2B5EF4-FFF2-40B4-BE49-F238E27FC236}">
                <a16:creationId xmlns:a16="http://schemas.microsoft.com/office/drawing/2014/main" id="{BB6845BF-7CBD-16FE-7FE8-3852BFE175E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094581" y="4555328"/>
            <a:ext cx="467100" cy="1510500"/>
          </a:xfrm>
          <a:prstGeom prst="bentConnector2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" name="Google Shape;1606;p54">
            <a:extLst>
              <a:ext uri="{FF2B5EF4-FFF2-40B4-BE49-F238E27FC236}">
                <a16:creationId xmlns:a16="http://schemas.microsoft.com/office/drawing/2014/main" id="{A99B8F97-8C53-5324-518C-AA2167DA51C2}"/>
              </a:ext>
            </a:extLst>
          </p:cNvPr>
          <p:cNvCxnSpPr>
            <a:cxnSpLocks/>
            <a:endCxn id="10" idx="1"/>
          </p:cNvCxnSpPr>
          <p:nvPr userDrawn="1"/>
        </p:nvCxnSpPr>
        <p:spPr>
          <a:xfrm rot="-5400000" flipH="1">
            <a:off x="2348306" y="3903528"/>
            <a:ext cx="762900" cy="614100"/>
          </a:xfrm>
          <a:prstGeom prst="bentConnector3">
            <a:avLst>
              <a:gd name="adj1" fmla="val 8317"/>
            </a:avLst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" name="Google Shape;1609;p54">
            <a:extLst>
              <a:ext uri="{FF2B5EF4-FFF2-40B4-BE49-F238E27FC236}">
                <a16:creationId xmlns:a16="http://schemas.microsoft.com/office/drawing/2014/main" id="{E377A24D-CD9C-99B7-EE98-4CD85B5339AA}"/>
              </a:ext>
            </a:extLst>
          </p:cNvPr>
          <p:cNvCxnSpPr>
            <a:cxnSpLocks/>
            <a:endCxn id="10" idx="7"/>
          </p:cNvCxnSpPr>
          <p:nvPr userDrawn="1"/>
        </p:nvCxnSpPr>
        <p:spPr>
          <a:xfrm rot="5400000">
            <a:off x="6032256" y="3904278"/>
            <a:ext cx="762900" cy="612600"/>
          </a:xfrm>
          <a:prstGeom prst="bentConnector3">
            <a:avLst>
              <a:gd name="adj1" fmla="val 8317"/>
            </a:avLst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8" name="Google Shape;1611;p54">
            <a:extLst>
              <a:ext uri="{FF2B5EF4-FFF2-40B4-BE49-F238E27FC236}">
                <a16:creationId xmlns:a16="http://schemas.microsoft.com/office/drawing/2014/main" id="{2F006EB4-4713-A1D3-EA0A-3F304814B523}"/>
              </a:ext>
            </a:extLst>
          </p:cNvPr>
          <p:cNvCxnSpPr>
            <a:cxnSpLocks/>
            <a:endCxn id="10" idx="0"/>
          </p:cNvCxnSpPr>
          <p:nvPr userDrawn="1"/>
        </p:nvCxnSpPr>
        <p:spPr>
          <a:xfrm>
            <a:off x="4571356" y="3293478"/>
            <a:ext cx="600" cy="6627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9" name="Google Shape;1614;p54">
            <a:extLst>
              <a:ext uri="{FF2B5EF4-FFF2-40B4-BE49-F238E27FC236}">
                <a16:creationId xmlns:a16="http://schemas.microsoft.com/office/drawing/2014/main" id="{5E0CAAD8-F0B9-8890-3DC8-D7198C8FF1D8}"/>
              </a:ext>
            </a:extLst>
          </p:cNvPr>
          <p:cNvGrpSpPr/>
          <p:nvPr userDrawn="1"/>
        </p:nvGrpSpPr>
        <p:grpSpPr>
          <a:xfrm>
            <a:off x="2307271" y="3769229"/>
            <a:ext cx="4529458" cy="4529299"/>
            <a:chOff x="2307271" y="2571751"/>
            <a:chExt cx="4529458" cy="4529299"/>
          </a:xfrm>
        </p:grpSpPr>
        <p:sp>
          <p:nvSpPr>
            <p:cNvPr id="10" name="Google Shape;1608;p54">
              <a:extLst>
                <a:ext uri="{FF2B5EF4-FFF2-40B4-BE49-F238E27FC236}">
                  <a16:creationId xmlns:a16="http://schemas.microsoft.com/office/drawing/2014/main" id="{FC366580-313A-1B5B-B453-4CBB54041284}"/>
                </a:ext>
              </a:extLst>
            </p:cNvPr>
            <p:cNvSpPr/>
            <p:nvPr/>
          </p:nvSpPr>
          <p:spPr>
            <a:xfrm>
              <a:off x="2400750" y="2758550"/>
              <a:ext cx="4342500" cy="43425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615;p54">
              <a:extLst>
                <a:ext uri="{FF2B5EF4-FFF2-40B4-BE49-F238E27FC236}">
                  <a16:creationId xmlns:a16="http://schemas.microsoft.com/office/drawing/2014/main" id="{A2AC316D-17CB-7341-59CA-C4C138EC2EFA}"/>
                </a:ext>
              </a:extLst>
            </p:cNvPr>
            <p:cNvGrpSpPr/>
            <p:nvPr/>
          </p:nvGrpSpPr>
          <p:grpSpPr>
            <a:xfrm>
              <a:off x="2307271" y="2571751"/>
              <a:ext cx="4529458" cy="2164855"/>
              <a:chOff x="712664" y="3693287"/>
              <a:chExt cx="1460738" cy="698160"/>
            </a:xfrm>
          </p:grpSpPr>
          <p:grpSp>
            <p:nvGrpSpPr>
              <p:cNvPr id="13" name="Google Shape;1616;p54">
                <a:extLst>
                  <a:ext uri="{FF2B5EF4-FFF2-40B4-BE49-F238E27FC236}">
                    <a16:creationId xmlns:a16="http://schemas.microsoft.com/office/drawing/2014/main" id="{5E629C46-6567-706C-3653-D5754A231EB7}"/>
                  </a:ext>
                </a:extLst>
              </p:cNvPr>
              <p:cNvGrpSpPr/>
              <p:nvPr/>
            </p:nvGrpSpPr>
            <p:grpSpPr>
              <a:xfrm>
                <a:off x="712664" y="3693287"/>
                <a:ext cx="1460738" cy="698160"/>
                <a:chOff x="712664" y="3693025"/>
                <a:chExt cx="1460738" cy="698160"/>
              </a:xfrm>
            </p:grpSpPr>
            <p:sp>
              <p:nvSpPr>
                <p:cNvPr id="18" name="Google Shape;1617;p54">
                  <a:extLst>
                    <a:ext uri="{FF2B5EF4-FFF2-40B4-BE49-F238E27FC236}">
                      <a16:creationId xmlns:a16="http://schemas.microsoft.com/office/drawing/2014/main" id="{10AE82AA-C4F3-A19C-16E8-064A0157BC63}"/>
                    </a:ext>
                  </a:extLst>
                </p:cNvPr>
                <p:cNvSpPr/>
                <p:nvPr/>
              </p:nvSpPr>
              <p:spPr>
                <a:xfrm>
                  <a:off x="1940752" y="4098034"/>
                  <a:ext cx="232651" cy="29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84" h="57312" extrusionOk="0">
                      <a:moveTo>
                        <a:pt x="30704" y="0"/>
                      </a:moveTo>
                      <a:lnTo>
                        <a:pt x="0" y="13745"/>
                      </a:lnTo>
                      <a:cubicBezTo>
                        <a:pt x="6979" y="27270"/>
                        <a:pt x="11042" y="42111"/>
                        <a:pt x="11917" y="57311"/>
                      </a:cubicBezTo>
                      <a:lnTo>
                        <a:pt x="45484" y="57311"/>
                      </a:lnTo>
                      <a:cubicBezTo>
                        <a:pt x="44594" y="37118"/>
                        <a:pt x="39525" y="17683"/>
                        <a:pt x="307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618;p54">
                  <a:extLst>
                    <a:ext uri="{FF2B5EF4-FFF2-40B4-BE49-F238E27FC236}">
                      <a16:creationId xmlns:a16="http://schemas.microsoft.com/office/drawing/2014/main" id="{71EDC99D-33D3-DDE1-BF9C-D741B6611C87}"/>
                    </a:ext>
                  </a:extLst>
                </p:cNvPr>
                <p:cNvSpPr/>
                <p:nvPr/>
              </p:nvSpPr>
              <p:spPr>
                <a:xfrm>
                  <a:off x="1736852" y="3804671"/>
                  <a:ext cx="360950" cy="36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67" h="71099" extrusionOk="0">
                      <a:moveTo>
                        <a:pt x="18573" y="1"/>
                      </a:moveTo>
                      <a:lnTo>
                        <a:pt x="0" y="28008"/>
                      </a:lnTo>
                      <a:cubicBezTo>
                        <a:pt x="16938" y="38505"/>
                        <a:pt x="30711" y="53395"/>
                        <a:pt x="39863" y="71098"/>
                      </a:cubicBezTo>
                      <a:lnTo>
                        <a:pt x="70567" y="57353"/>
                      </a:lnTo>
                      <a:cubicBezTo>
                        <a:pt x="63753" y="43719"/>
                        <a:pt x="54712" y="31125"/>
                        <a:pt x="43629" y="20042"/>
                      </a:cubicBezTo>
                      <a:cubicBezTo>
                        <a:pt x="36049" y="12449"/>
                        <a:pt x="27642" y="5725"/>
                        <a:pt x="185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619;p54">
                  <a:extLst>
                    <a:ext uri="{FF2B5EF4-FFF2-40B4-BE49-F238E27FC236}">
                      <a16:creationId xmlns:a16="http://schemas.microsoft.com/office/drawing/2014/main" id="{FB9306BA-5C9C-5925-C669-399271498244}"/>
                    </a:ext>
                  </a:extLst>
                </p:cNvPr>
                <p:cNvSpPr/>
                <p:nvPr/>
              </p:nvSpPr>
              <p:spPr>
                <a:xfrm>
                  <a:off x="1443914" y="3693025"/>
                  <a:ext cx="387937" cy="25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43" h="49836" extrusionOk="0">
                      <a:moveTo>
                        <a:pt x="0" y="0"/>
                      </a:moveTo>
                      <a:lnTo>
                        <a:pt x="0" y="33518"/>
                      </a:lnTo>
                      <a:cubicBezTo>
                        <a:pt x="20987" y="33552"/>
                        <a:pt x="40615" y="39518"/>
                        <a:pt x="57270" y="49835"/>
                      </a:cubicBezTo>
                      <a:lnTo>
                        <a:pt x="75843" y="21828"/>
                      </a:lnTo>
                      <a:cubicBezTo>
                        <a:pt x="53339" y="7641"/>
                        <a:pt x="27256" y="28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620;p54">
                  <a:extLst>
                    <a:ext uri="{FF2B5EF4-FFF2-40B4-BE49-F238E27FC236}">
                      <a16:creationId xmlns:a16="http://schemas.microsoft.com/office/drawing/2014/main" id="{12B5CAA8-3B52-2704-41DC-EFBFFFB1D7EA}"/>
                    </a:ext>
                  </a:extLst>
                </p:cNvPr>
                <p:cNvSpPr/>
                <p:nvPr/>
              </p:nvSpPr>
              <p:spPr>
                <a:xfrm>
                  <a:off x="1054844" y="3693025"/>
                  <a:ext cx="389072" cy="254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65" h="49767" extrusionOk="0">
                      <a:moveTo>
                        <a:pt x="75892" y="0"/>
                      </a:moveTo>
                      <a:cubicBezTo>
                        <a:pt x="48629" y="0"/>
                        <a:pt x="22525" y="7579"/>
                        <a:pt x="1" y="21745"/>
                      </a:cubicBezTo>
                      <a:lnTo>
                        <a:pt x="18574" y="49766"/>
                      </a:lnTo>
                      <a:cubicBezTo>
                        <a:pt x="35250" y="39463"/>
                        <a:pt x="54898" y="33518"/>
                        <a:pt x="75892" y="33518"/>
                      </a:cubicBezTo>
                      <a:lnTo>
                        <a:pt x="76064" y="33518"/>
                      </a:lnTo>
                      <a:lnTo>
                        <a:pt x="76064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621;p54">
                  <a:extLst>
                    <a:ext uri="{FF2B5EF4-FFF2-40B4-BE49-F238E27FC236}">
                      <a16:creationId xmlns:a16="http://schemas.microsoft.com/office/drawing/2014/main" id="{AE7BBED2-8B42-DEB5-409A-35F80EE85FE3}"/>
                    </a:ext>
                  </a:extLst>
                </p:cNvPr>
                <p:cNvSpPr/>
                <p:nvPr/>
              </p:nvSpPr>
              <p:spPr>
                <a:xfrm>
                  <a:off x="788438" y="3804252"/>
                  <a:ext cx="361411" cy="363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57" h="71126" extrusionOk="0">
                      <a:moveTo>
                        <a:pt x="52084" y="0"/>
                      </a:moveTo>
                      <a:cubicBezTo>
                        <a:pt x="42959" y="5745"/>
                        <a:pt x="34518" y="12490"/>
                        <a:pt x="26904" y="20124"/>
                      </a:cubicBezTo>
                      <a:cubicBezTo>
                        <a:pt x="15828" y="31194"/>
                        <a:pt x="6800" y="43759"/>
                        <a:pt x="0" y="57373"/>
                      </a:cubicBezTo>
                      <a:lnTo>
                        <a:pt x="30704" y="71125"/>
                      </a:lnTo>
                      <a:cubicBezTo>
                        <a:pt x="39870" y="53401"/>
                        <a:pt x="53677" y="38504"/>
                        <a:pt x="70657" y="28021"/>
                      </a:cubicBezTo>
                      <a:lnTo>
                        <a:pt x="5208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622;p54">
                  <a:extLst>
                    <a:ext uri="{FF2B5EF4-FFF2-40B4-BE49-F238E27FC236}">
                      <a16:creationId xmlns:a16="http://schemas.microsoft.com/office/drawing/2014/main" id="{B65C09B6-6607-9414-A70D-222FBD86BF68}"/>
                    </a:ext>
                  </a:extLst>
                </p:cNvPr>
                <p:cNvSpPr/>
                <p:nvPr/>
              </p:nvSpPr>
              <p:spPr>
                <a:xfrm>
                  <a:off x="712664" y="4097717"/>
                  <a:ext cx="232830" cy="2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19" h="57367" extrusionOk="0">
                      <a:moveTo>
                        <a:pt x="14814" y="0"/>
                      </a:moveTo>
                      <a:cubicBezTo>
                        <a:pt x="5966" y="17697"/>
                        <a:pt x="890" y="37152"/>
                        <a:pt x="0" y="57366"/>
                      </a:cubicBezTo>
                      <a:lnTo>
                        <a:pt x="33566" y="57366"/>
                      </a:lnTo>
                      <a:cubicBezTo>
                        <a:pt x="34442" y="42152"/>
                        <a:pt x="38511" y="27283"/>
                        <a:pt x="45518" y="13745"/>
                      </a:cubicBezTo>
                      <a:lnTo>
                        <a:pt x="148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" name="Google Shape;1623;p54">
                <a:extLst>
                  <a:ext uri="{FF2B5EF4-FFF2-40B4-BE49-F238E27FC236}">
                    <a16:creationId xmlns:a16="http://schemas.microsoft.com/office/drawing/2014/main" id="{104AED2E-3DB4-3426-91FA-F1495F2836EE}"/>
                  </a:ext>
                </a:extLst>
              </p:cNvPr>
              <p:cNvGrpSpPr/>
              <p:nvPr/>
            </p:nvGrpSpPr>
            <p:grpSpPr>
              <a:xfrm>
                <a:off x="884610" y="3864082"/>
                <a:ext cx="1118566" cy="527275"/>
                <a:chOff x="890961" y="3865463"/>
                <a:chExt cx="1115221" cy="525698"/>
              </a:xfrm>
            </p:grpSpPr>
            <p:sp>
              <p:nvSpPr>
                <p:cNvPr id="15" name="Google Shape;1624;p54">
                  <a:extLst>
                    <a:ext uri="{FF2B5EF4-FFF2-40B4-BE49-F238E27FC236}">
                      <a16:creationId xmlns:a16="http://schemas.microsoft.com/office/drawing/2014/main" id="{8DFDC309-974F-3E5F-1DEC-C5586AC1185D}"/>
                    </a:ext>
                  </a:extLst>
                </p:cNvPr>
                <p:cNvSpPr/>
                <p:nvPr/>
              </p:nvSpPr>
              <p:spPr>
                <a:xfrm>
                  <a:off x="890961" y="4013171"/>
                  <a:ext cx="362006" cy="377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12" h="74043" extrusionOk="0">
                      <a:moveTo>
                        <a:pt x="35180" y="0"/>
                      </a:moveTo>
                      <a:cubicBezTo>
                        <a:pt x="14925" y="18642"/>
                        <a:pt x="1697" y="44814"/>
                        <a:pt x="0" y="74042"/>
                      </a:cubicBezTo>
                      <a:lnTo>
                        <a:pt x="55077" y="74042"/>
                      </a:lnTo>
                      <a:cubicBezTo>
                        <a:pt x="55077" y="59084"/>
                        <a:pt x="61118" y="45545"/>
                        <a:pt x="70912" y="35725"/>
                      </a:cubicBezTo>
                      <a:lnTo>
                        <a:pt x="35180" y="0"/>
                      </a:lnTo>
                      <a:close/>
                    </a:path>
                  </a:pathLst>
                </a:custGeom>
                <a:solidFill>
                  <a:srgbClr val="EFEFEF">
                    <a:alpha val="308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25;p54">
                  <a:extLst>
                    <a:ext uri="{FF2B5EF4-FFF2-40B4-BE49-F238E27FC236}">
                      <a16:creationId xmlns:a16="http://schemas.microsoft.com/office/drawing/2014/main" id="{019DB4B5-FA6E-1BC9-1951-A4FFEA93A783}"/>
                    </a:ext>
                  </a:extLst>
                </p:cNvPr>
                <p:cNvSpPr/>
                <p:nvPr/>
              </p:nvSpPr>
              <p:spPr>
                <a:xfrm>
                  <a:off x="1645508" y="4013554"/>
                  <a:ext cx="360673" cy="377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51" h="73968" extrusionOk="0">
                      <a:moveTo>
                        <a:pt x="35567" y="1"/>
                      </a:moveTo>
                      <a:lnTo>
                        <a:pt x="1" y="35560"/>
                      </a:lnTo>
                      <a:cubicBezTo>
                        <a:pt x="9836" y="45388"/>
                        <a:pt x="15912" y="58967"/>
                        <a:pt x="15912" y="73967"/>
                      </a:cubicBezTo>
                      <a:lnTo>
                        <a:pt x="70650" y="73967"/>
                      </a:lnTo>
                      <a:cubicBezTo>
                        <a:pt x="68954" y="44795"/>
                        <a:pt x="55767" y="18643"/>
                        <a:pt x="355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626;p54">
                  <a:extLst>
                    <a:ext uri="{FF2B5EF4-FFF2-40B4-BE49-F238E27FC236}">
                      <a16:creationId xmlns:a16="http://schemas.microsoft.com/office/drawing/2014/main" id="{19CD8B79-A395-0188-0E2C-CCD18907B317}"/>
                    </a:ext>
                  </a:extLst>
                </p:cNvPr>
                <p:cNvSpPr/>
                <p:nvPr/>
              </p:nvSpPr>
              <p:spPr>
                <a:xfrm>
                  <a:off x="1070568" y="3865463"/>
                  <a:ext cx="756474" cy="3300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183" h="64657" extrusionOk="0">
                      <a:moveTo>
                        <a:pt x="74043" y="1"/>
                      </a:moveTo>
                      <a:cubicBezTo>
                        <a:pt x="45518" y="1"/>
                        <a:pt x="19504" y="10966"/>
                        <a:pt x="0" y="28932"/>
                      </a:cubicBezTo>
                      <a:lnTo>
                        <a:pt x="35732" y="64657"/>
                      </a:lnTo>
                      <a:cubicBezTo>
                        <a:pt x="45553" y="54774"/>
                        <a:pt x="59167" y="48663"/>
                        <a:pt x="74208" y="48663"/>
                      </a:cubicBezTo>
                      <a:cubicBezTo>
                        <a:pt x="89215" y="48663"/>
                        <a:pt x="102788" y="54739"/>
                        <a:pt x="112623" y="64567"/>
                      </a:cubicBezTo>
                      <a:lnTo>
                        <a:pt x="148182" y="29008"/>
                      </a:lnTo>
                      <a:cubicBezTo>
                        <a:pt x="128671" y="11008"/>
                        <a:pt x="102623" y="1"/>
                        <a:pt x="74043" y="1"/>
                      </a:cubicBezTo>
                      <a:close/>
                    </a:path>
                  </a:pathLst>
                </a:custGeom>
                <a:solidFill>
                  <a:srgbClr val="EFEFEF">
                    <a:alpha val="67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12" name="Google Shape;1627;p54">
              <a:extLst>
                <a:ext uri="{FF2B5EF4-FFF2-40B4-BE49-F238E27FC236}">
                  <a16:creationId xmlns:a16="http://schemas.microsoft.com/office/drawing/2014/main" id="{939D1A98-F77D-359F-9934-6F2C3D3F2142}"/>
                </a:ext>
              </a:extLst>
            </p:cNvPr>
            <p:cNvSpPr/>
            <p:nvPr/>
          </p:nvSpPr>
          <p:spPr>
            <a:xfrm>
              <a:off x="3216150" y="3380750"/>
              <a:ext cx="2711700" cy="2711700"/>
            </a:xfrm>
            <a:prstGeom prst="arc">
              <a:avLst>
                <a:gd name="adj1" fmla="val 10783604"/>
                <a:gd name="adj2" fmla="val 0"/>
              </a:avLst>
            </a:prstGeom>
            <a:noFill/>
            <a:ln w="1905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628;p54">
            <a:extLst>
              <a:ext uri="{FF2B5EF4-FFF2-40B4-BE49-F238E27FC236}">
                <a16:creationId xmlns:a16="http://schemas.microsoft.com/office/drawing/2014/main" id="{9CA9F18B-1E5F-3088-B4FC-DC0852DD416A}"/>
              </a:ext>
            </a:extLst>
          </p:cNvPr>
          <p:cNvGrpSpPr/>
          <p:nvPr userDrawn="1"/>
        </p:nvGrpSpPr>
        <p:grpSpPr>
          <a:xfrm>
            <a:off x="4401916" y="5383165"/>
            <a:ext cx="340168" cy="340168"/>
            <a:chOff x="2676100" y="832575"/>
            <a:chExt cx="483125" cy="483125"/>
          </a:xfrm>
        </p:grpSpPr>
        <p:sp>
          <p:nvSpPr>
            <p:cNvPr id="25" name="Google Shape;1629;p54">
              <a:extLst>
                <a:ext uri="{FF2B5EF4-FFF2-40B4-BE49-F238E27FC236}">
                  <a16:creationId xmlns:a16="http://schemas.microsoft.com/office/drawing/2014/main" id="{2CABCA76-807E-4F40-FCF2-BADE8BF926D1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" name="Google Shape;1630;p54">
              <a:extLst>
                <a:ext uri="{FF2B5EF4-FFF2-40B4-BE49-F238E27FC236}">
                  <a16:creationId xmlns:a16="http://schemas.microsoft.com/office/drawing/2014/main" id="{FDC239D5-C74C-B8F8-6785-0C17A4639D45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7" name="Google Shape;1631;p54">
              <a:extLst>
                <a:ext uri="{FF2B5EF4-FFF2-40B4-BE49-F238E27FC236}">
                  <a16:creationId xmlns:a16="http://schemas.microsoft.com/office/drawing/2014/main" id="{2A2C2793-EE38-4A4B-F0FE-E0FA3325E48E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C398C3D-1ACA-237F-D623-2FFE7E9E3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2"/>
            <a:ext cx="7886700" cy="1231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id="{54230C39-F96D-B871-3EA5-0EA5035C17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3825" y="2992438"/>
            <a:ext cx="1543050" cy="81438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</a:t>
            </a:r>
            <a:endParaRPr lang="fr-FR" dirty="0"/>
          </a:p>
        </p:txBody>
      </p:sp>
      <p:sp>
        <p:nvSpPr>
          <p:cNvPr id="46" name="Espace réservé du texte 44">
            <a:extLst>
              <a:ext uri="{FF2B5EF4-FFF2-40B4-BE49-F238E27FC236}">
                <a16:creationId xmlns:a16="http://schemas.microsoft.com/office/drawing/2014/main" id="{A32CD856-8D22-67F0-6274-1CA29AC61B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7747" y="2448850"/>
            <a:ext cx="1543050" cy="81438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</a:t>
            </a:r>
            <a:endParaRPr lang="fr-FR" dirty="0"/>
          </a:p>
        </p:txBody>
      </p:sp>
      <p:sp>
        <p:nvSpPr>
          <p:cNvPr id="47" name="Espace réservé du texte 44">
            <a:extLst>
              <a:ext uri="{FF2B5EF4-FFF2-40B4-BE49-F238E27FC236}">
                <a16:creationId xmlns:a16="http://schemas.microsoft.com/office/drawing/2014/main" id="{233608EC-E62A-7B6F-51D4-42EE25F0F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1725" y="2960137"/>
            <a:ext cx="1543050" cy="81438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</a:t>
            </a:r>
            <a:endParaRPr lang="fr-FR" dirty="0"/>
          </a:p>
        </p:txBody>
      </p:sp>
      <p:sp>
        <p:nvSpPr>
          <p:cNvPr id="48" name="Espace réservé du texte 44">
            <a:extLst>
              <a:ext uri="{FF2B5EF4-FFF2-40B4-BE49-F238E27FC236}">
                <a16:creationId xmlns:a16="http://schemas.microsoft.com/office/drawing/2014/main" id="{A4226AAF-9D18-48D8-61BD-7B4E2314DB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68505" y="4236667"/>
            <a:ext cx="1543050" cy="81438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</a:t>
            </a:r>
            <a:endParaRPr lang="fr-FR" dirty="0"/>
          </a:p>
        </p:txBody>
      </p:sp>
      <p:sp>
        <p:nvSpPr>
          <p:cNvPr id="49" name="Espace réservé du texte 44">
            <a:extLst>
              <a:ext uri="{FF2B5EF4-FFF2-40B4-BE49-F238E27FC236}">
                <a16:creationId xmlns:a16="http://schemas.microsoft.com/office/drawing/2014/main" id="{7C185088-FB28-F238-8C18-BE0D6E995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0860" y="4210578"/>
            <a:ext cx="1543050" cy="81438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fr-CA" dirty="0"/>
              <a:t>Cliquez pour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9302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9EB7A3-E96C-78E5-ABAF-B49E63FE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A0DBDA-B535-3C88-B4A2-F271094E69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Google Shape;166;p17">
            <a:extLst>
              <a:ext uri="{FF2B5EF4-FFF2-40B4-BE49-F238E27FC236}">
                <a16:creationId xmlns:a16="http://schemas.microsoft.com/office/drawing/2014/main" id="{0F4150D7-BFF5-EA3B-4FC3-F38BC15FCF4C}"/>
              </a:ext>
            </a:extLst>
          </p:cNvPr>
          <p:cNvCxnSpPr>
            <a:cxnSpLocks/>
          </p:cNvCxnSpPr>
          <p:nvPr/>
        </p:nvCxnSpPr>
        <p:spPr>
          <a:xfrm rot="10800000">
            <a:off x="5012795" y="3116773"/>
            <a:ext cx="1099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oogle Shape;170;p17">
            <a:extLst>
              <a:ext uri="{FF2B5EF4-FFF2-40B4-BE49-F238E27FC236}">
                <a16:creationId xmlns:a16="http://schemas.microsoft.com/office/drawing/2014/main" id="{F5DE6A0F-7356-D404-4C45-6920862A428D}"/>
              </a:ext>
            </a:extLst>
          </p:cNvPr>
          <p:cNvGrpSpPr/>
          <p:nvPr userDrawn="1"/>
        </p:nvGrpSpPr>
        <p:grpSpPr>
          <a:xfrm>
            <a:off x="2780595" y="4303225"/>
            <a:ext cx="1625367" cy="1320923"/>
            <a:chOff x="2906325" y="2794465"/>
            <a:chExt cx="1625367" cy="1320923"/>
          </a:xfrm>
        </p:grpSpPr>
        <p:cxnSp>
          <p:nvCxnSpPr>
            <p:cNvPr id="26" name="Google Shape;174;p17">
              <a:extLst>
                <a:ext uri="{FF2B5EF4-FFF2-40B4-BE49-F238E27FC236}">
                  <a16:creationId xmlns:a16="http://schemas.microsoft.com/office/drawing/2014/main" id="{268C7F68-7CCD-66D8-A455-44F606384332}"/>
                </a:ext>
              </a:extLst>
            </p:cNvPr>
            <p:cNvCxnSpPr>
              <a:cxnSpLocks/>
            </p:cNvCxnSpPr>
            <p:nvPr/>
          </p:nvCxnSpPr>
          <p:spPr>
            <a:xfrm>
              <a:off x="2906325" y="3218325"/>
              <a:ext cx="545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" name="Google Shape;171;p17">
              <a:extLst>
                <a:ext uri="{FF2B5EF4-FFF2-40B4-BE49-F238E27FC236}">
                  <a16:creationId xmlns:a16="http://schemas.microsoft.com/office/drawing/2014/main" id="{92B2089B-AB5E-B191-FAE2-2965EFC09365}"/>
                </a:ext>
              </a:extLst>
            </p:cNvPr>
            <p:cNvSpPr/>
            <p:nvPr userDrawn="1"/>
          </p:nvSpPr>
          <p:spPr>
            <a:xfrm>
              <a:off x="3211113" y="2794465"/>
              <a:ext cx="1320579" cy="1320923"/>
            </a:xfrm>
            <a:custGeom>
              <a:avLst/>
              <a:gdLst/>
              <a:ahLst/>
              <a:cxnLst/>
              <a:rect l="l" t="t" r="r" b="b"/>
              <a:pathLst>
                <a:path w="46162" h="46174" extrusionOk="0">
                  <a:moveTo>
                    <a:pt x="1" y="1"/>
                  </a:moveTo>
                  <a:cubicBezTo>
                    <a:pt x="727" y="25171"/>
                    <a:pt x="21003" y="45435"/>
                    <a:pt x="46161" y="46173"/>
                  </a:cubicBezTo>
                  <a:lnTo>
                    <a:pt x="46161" y="30266"/>
                  </a:lnTo>
                  <a:cubicBezTo>
                    <a:pt x="29778" y="29552"/>
                    <a:pt x="16610" y="16396"/>
                    <a:pt x="15896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3;p17">
            <a:extLst>
              <a:ext uri="{FF2B5EF4-FFF2-40B4-BE49-F238E27FC236}">
                <a16:creationId xmlns:a16="http://schemas.microsoft.com/office/drawing/2014/main" id="{A9B92B48-EA76-761F-B464-DD0DD813D76A}"/>
              </a:ext>
            </a:extLst>
          </p:cNvPr>
          <p:cNvSpPr/>
          <p:nvPr/>
        </p:nvSpPr>
        <p:spPr>
          <a:xfrm>
            <a:off x="4486304" y="2901985"/>
            <a:ext cx="1320894" cy="1320894"/>
          </a:xfrm>
          <a:custGeom>
            <a:avLst/>
            <a:gdLst/>
            <a:ahLst/>
            <a:cxnLst/>
            <a:rect l="l" t="t" r="r" b="b"/>
            <a:pathLst>
              <a:path w="46173" h="46173" extrusionOk="0">
                <a:moveTo>
                  <a:pt x="0" y="1"/>
                </a:moveTo>
                <a:lnTo>
                  <a:pt x="0" y="15907"/>
                </a:lnTo>
                <a:cubicBezTo>
                  <a:pt x="16395" y="16622"/>
                  <a:pt x="29563" y="29778"/>
                  <a:pt x="30278" y="46173"/>
                </a:cubicBezTo>
                <a:lnTo>
                  <a:pt x="46173" y="46173"/>
                </a:lnTo>
                <a:cubicBezTo>
                  <a:pt x="45446" y="21003"/>
                  <a:pt x="25170" y="739"/>
                  <a:pt x="0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184;p17">
            <a:extLst>
              <a:ext uri="{FF2B5EF4-FFF2-40B4-BE49-F238E27FC236}">
                <a16:creationId xmlns:a16="http://schemas.microsoft.com/office/drawing/2014/main" id="{3F6A913C-B9F5-2B39-6B84-D5DC5D0314F3}"/>
              </a:ext>
            </a:extLst>
          </p:cNvPr>
          <p:cNvCxnSpPr>
            <a:cxnSpLocks/>
          </p:cNvCxnSpPr>
          <p:nvPr userDrawn="1"/>
        </p:nvCxnSpPr>
        <p:spPr>
          <a:xfrm>
            <a:off x="2780595" y="3116785"/>
            <a:ext cx="1138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81;p17">
            <a:extLst>
              <a:ext uri="{FF2B5EF4-FFF2-40B4-BE49-F238E27FC236}">
                <a16:creationId xmlns:a16="http://schemas.microsoft.com/office/drawing/2014/main" id="{C6887982-E5DE-8529-0408-DEBD00E4198B}"/>
              </a:ext>
            </a:extLst>
          </p:cNvPr>
          <p:cNvSpPr/>
          <p:nvPr userDrawn="1"/>
        </p:nvSpPr>
        <p:spPr>
          <a:xfrm>
            <a:off x="3085383" y="2902328"/>
            <a:ext cx="1320579" cy="1320551"/>
          </a:xfrm>
          <a:custGeom>
            <a:avLst/>
            <a:gdLst/>
            <a:ahLst/>
            <a:cxnLst/>
            <a:rect l="l" t="t" r="r" b="b"/>
            <a:pathLst>
              <a:path w="46162" h="46161" extrusionOk="0">
                <a:moveTo>
                  <a:pt x="46161" y="0"/>
                </a:moveTo>
                <a:cubicBezTo>
                  <a:pt x="21003" y="727"/>
                  <a:pt x="727" y="20991"/>
                  <a:pt x="1" y="46161"/>
                </a:cubicBezTo>
                <a:lnTo>
                  <a:pt x="15896" y="46161"/>
                </a:lnTo>
                <a:cubicBezTo>
                  <a:pt x="16610" y="29766"/>
                  <a:pt x="29778" y="16610"/>
                  <a:pt x="46161" y="15895"/>
                </a:cubicBezTo>
                <a:lnTo>
                  <a:pt x="46161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193;p17">
            <a:extLst>
              <a:ext uri="{FF2B5EF4-FFF2-40B4-BE49-F238E27FC236}">
                <a16:creationId xmlns:a16="http://schemas.microsoft.com/office/drawing/2014/main" id="{8B33D701-419B-3215-DFAB-949028C0EE75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5566895" y="4727085"/>
            <a:ext cx="545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Espace réservé du texte 50">
            <a:extLst>
              <a:ext uri="{FF2B5EF4-FFF2-40B4-BE49-F238E27FC236}">
                <a16:creationId xmlns:a16="http://schemas.microsoft.com/office/drawing/2014/main" id="{83032784-841A-0136-BDE9-D1E91D17781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605552" y="3972540"/>
            <a:ext cx="1681162" cy="581025"/>
          </a:xfr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42" name="Google Shape;190;p17">
            <a:extLst>
              <a:ext uri="{FF2B5EF4-FFF2-40B4-BE49-F238E27FC236}">
                <a16:creationId xmlns:a16="http://schemas.microsoft.com/office/drawing/2014/main" id="{AB373B48-4C78-9CC2-E0D4-9EF27E953076}"/>
              </a:ext>
            </a:extLst>
          </p:cNvPr>
          <p:cNvSpPr/>
          <p:nvPr userDrawn="1"/>
        </p:nvSpPr>
        <p:spPr>
          <a:xfrm>
            <a:off x="4486304" y="4303225"/>
            <a:ext cx="1320894" cy="1320923"/>
          </a:xfrm>
          <a:custGeom>
            <a:avLst/>
            <a:gdLst/>
            <a:ahLst/>
            <a:cxnLst/>
            <a:rect l="l" t="t" r="r" b="b"/>
            <a:pathLst>
              <a:path w="46173" h="46174" extrusionOk="0">
                <a:moveTo>
                  <a:pt x="30278" y="1"/>
                </a:moveTo>
                <a:cubicBezTo>
                  <a:pt x="29563" y="16396"/>
                  <a:pt x="16395" y="29552"/>
                  <a:pt x="0" y="30266"/>
                </a:cubicBezTo>
                <a:lnTo>
                  <a:pt x="0" y="46173"/>
                </a:lnTo>
                <a:cubicBezTo>
                  <a:pt x="25170" y="45435"/>
                  <a:pt x="45446" y="25171"/>
                  <a:pt x="46173" y="1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Espace réservé du texte 50">
            <a:extLst>
              <a:ext uri="{FF2B5EF4-FFF2-40B4-BE49-F238E27FC236}">
                <a16:creationId xmlns:a16="http://schemas.microsoft.com/office/drawing/2014/main" id="{31272767-760D-D4A2-7119-CF7EFB474F01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73348" y="2861604"/>
            <a:ext cx="1681162" cy="581025"/>
          </a:xfrm>
        </p:spPr>
        <p:txBody>
          <a:bodyPr anchor="ctr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53" name="Espace réservé du texte 50">
            <a:extLst>
              <a:ext uri="{FF2B5EF4-FFF2-40B4-BE49-F238E27FC236}">
                <a16:creationId xmlns:a16="http://schemas.microsoft.com/office/drawing/2014/main" id="{EA9F9D2A-86AF-000F-9CFF-0307C3EF1AF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973348" y="3562432"/>
            <a:ext cx="1681162" cy="581025"/>
          </a:xfrm>
        </p:spPr>
        <p:txBody>
          <a:bodyPr anchor="ctr"/>
          <a:lstStyle>
            <a:lvl1pPr marL="0" indent="0" algn="r">
              <a:buNone/>
              <a:defRPr sz="11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54" name="Espace réservé du texte 50">
            <a:extLst>
              <a:ext uri="{FF2B5EF4-FFF2-40B4-BE49-F238E27FC236}">
                <a16:creationId xmlns:a16="http://schemas.microsoft.com/office/drawing/2014/main" id="{22F20F28-ED9F-A089-EF04-ECF208C9C85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994787" y="4506400"/>
            <a:ext cx="1681162" cy="581025"/>
          </a:xfrm>
        </p:spPr>
        <p:txBody>
          <a:bodyPr anchor="ctr"/>
          <a:lstStyle>
            <a:lvl1pPr marL="0" indent="0" algn="r">
              <a:buNone/>
              <a:defRPr sz="14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55" name="Espace réservé du texte 50">
            <a:extLst>
              <a:ext uri="{FF2B5EF4-FFF2-40B4-BE49-F238E27FC236}">
                <a16:creationId xmlns:a16="http://schemas.microsoft.com/office/drawing/2014/main" id="{6D4CFFA1-AA7E-41BB-DA7D-16E544863DA9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994787" y="5207228"/>
            <a:ext cx="1681162" cy="581025"/>
          </a:xfrm>
        </p:spPr>
        <p:txBody>
          <a:bodyPr anchor="ctr"/>
          <a:lstStyle>
            <a:lvl1pPr marL="0" indent="0" algn="r">
              <a:buNone/>
              <a:defRPr sz="11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58" name="Espace réservé du texte 50">
            <a:extLst>
              <a:ext uri="{FF2B5EF4-FFF2-40B4-BE49-F238E27FC236}">
                <a16:creationId xmlns:a16="http://schemas.microsoft.com/office/drawing/2014/main" id="{55EBB162-8B43-75D7-5F75-AAF81EA1FD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677" y="4506400"/>
            <a:ext cx="1681162" cy="581025"/>
          </a:xfr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59" name="Espace réservé du texte 50">
            <a:extLst>
              <a:ext uri="{FF2B5EF4-FFF2-40B4-BE49-F238E27FC236}">
                <a16:creationId xmlns:a16="http://schemas.microsoft.com/office/drawing/2014/main" id="{876BF13F-EE80-6B96-010E-BF7C57379D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10677" y="5207228"/>
            <a:ext cx="1681162" cy="581025"/>
          </a:xfrm>
        </p:spPr>
        <p:txBody>
          <a:bodyPr anchor="ctr"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60" name="Espace réservé du texte 50">
            <a:extLst>
              <a:ext uri="{FF2B5EF4-FFF2-40B4-BE49-F238E27FC236}">
                <a16:creationId xmlns:a16="http://schemas.microsoft.com/office/drawing/2014/main" id="{93757A3B-C130-AB7D-B25B-B625F17FCC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09233" y="2901985"/>
            <a:ext cx="1681162" cy="581025"/>
          </a:xfrm>
        </p:spPr>
        <p:txBody>
          <a:bodyPr anchor="ctr"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61" name="Espace réservé du texte 50">
            <a:extLst>
              <a:ext uri="{FF2B5EF4-FFF2-40B4-BE49-F238E27FC236}">
                <a16:creationId xmlns:a16="http://schemas.microsoft.com/office/drawing/2014/main" id="{66F0B179-78E1-EACD-2A15-DB2EDEEFA5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9233" y="3602813"/>
            <a:ext cx="1681162" cy="581025"/>
          </a:xfrm>
        </p:spPr>
        <p:txBody>
          <a:bodyPr anchor="ctr"/>
          <a:lstStyle>
            <a:lvl1pPr marL="0" indent="0" algn="l">
              <a:buNone/>
              <a:defRPr sz="1100"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762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4CDE2-9B9E-568A-8019-7C130C33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246259F-A932-9C3E-6F2B-40EF0B270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Google Shape;1015;p43">
            <a:extLst>
              <a:ext uri="{FF2B5EF4-FFF2-40B4-BE49-F238E27FC236}">
                <a16:creationId xmlns:a16="http://schemas.microsoft.com/office/drawing/2014/main" id="{F3354232-7D13-7FD8-6606-93189042305B}"/>
              </a:ext>
            </a:extLst>
          </p:cNvPr>
          <p:cNvSpPr/>
          <p:nvPr userDrawn="1"/>
        </p:nvSpPr>
        <p:spPr>
          <a:xfrm>
            <a:off x="6823557" y="2543254"/>
            <a:ext cx="1462707" cy="1462707"/>
          </a:xfrm>
          <a:prstGeom prst="donut">
            <a:avLst>
              <a:gd name="adj" fmla="val 25000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016;p43">
            <a:extLst>
              <a:ext uri="{FF2B5EF4-FFF2-40B4-BE49-F238E27FC236}">
                <a16:creationId xmlns:a16="http://schemas.microsoft.com/office/drawing/2014/main" id="{6C699486-91A3-FA31-E6EC-218D88893A75}"/>
              </a:ext>
            </a:extLst>
          </p:cNvPr>
          <p:cNvSpPr/>
          <p:nvPr userDrawn="1"/>
        </p:nvSpPr>
        <p:spPr>
          <a:xfrm>
            <a:off x="6823557" y="2543254"/>
            <a:ext cx="1462707" cy="1462707"/>
          </a:xfrm>
          <a:prstGeom prst="blockArc">
            <a:avLst>
              <a:gd name="adj1" fmla="val 13091873"/>
              <a:gd name="adj2" fmla="val 0"/>
              <a:gd name="adj3" fmla="val 25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1019;p43">
            <a:extLst>
              <a:ext uri="{FF2B5EF4-FFF2-40B4-BE49-F238E27FC236}">
                <a16:creationId xmlns:a16="http://schemas.microsoft.com/office/drawing/2014/main" id="{0F880B58-69EE-EFA1-CA19-70F3177CD3E2}"/>
              </a:ext>
            </a:extLst>
          </p:cNvPr>
          <p:cNvGrpSpPr/>
          <p:nvPr userDrawn="1"/>
        </p:nvGrpSpPr>
        <p:grpSpPr>
          <a:xfrm>
            <a:off x="6787174" y="4219919"/>
            <a:ext cx="1535400" cy="287711"/>
            <a:chOff x="3804262" y="3517064"/>
            <a:chExt cx="1535400" cy="287711"/>
          </a:xfrm>
        </p:grpSpPr>
        <p:sp>
          <p:nvSpPr>
            <p:cNvPr id="34" name="Google Shape;1020;p43">
              <a:extLst>
                <a:ext uri="{FF2B5EF4-FFF2-40B4-BE49-F238E27FC236}">
                  <a16:creationId xmlns:a16="http://schemas.microsoft.com/office/drawing/2014/main" id="{395A71A3-DF85-2BB3-89DD-6CAEE8FA947A}"/>
                </a:ext>
              </a:extLst>
            </p:cNvPr>
            <p:cNvSpPr/>
            <p:nvPr/>
          </p:nvSpPr>
          <p:spPr>
            <a:xfrm>
              <a:off x="3804262" y="3517064"/>
              <a:ext cx="1535400" cy="287700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3">
              <a:extLst>
                <a:ext uri="{FF2B5EF4-FFF2-40B4-BE49-F238E27FC236}">
                  <a16:creationId xmlns:a16="http://schemas.microsoft.com/office/drawing/2014/main" id="{5150FF6C-82DA-08CA-8C54-B1F2DADF4AFE}"/>
                </a:ext>
              </a:extLst>
            </p:cNvPr>
            <p:cNvSpPr/>
            <p:nvPr/>
          </p:nvSpPr>
          <p:spPr>
            <a:xfrm>
              <a:off x="3804275" y="3517075"/>
              <a:ext cx="856800" cy="2877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033;p43">
            <a:extLst>
              <a:ext uri="{FF2B5EF4-FFF2-40B4-BE49-F238E27FC236}">
                <a16:creationId xmlns:a16="http://schemas.microsoft.com/office/drawing/2014/main" id="{25697308-08EA-27D6-3DB2-734D3E3B0EE0}"/>
              </a:ext>
            </a:extLst>
          </p:cNvPr>
          <p:cNvGrpSpPr/>
          <p:nvPr/>
        </p:nvGrpSpPr>
        <p:grpSpPr>
          <a:xfrm>
            <a:off x="4188862" y="2780669"/>
            <a:ext cx="1535400" cy="287711"/>
            <a:chOff x="1205950" y="3517039"/>
            <a:chExt cx="1535400" cy="287711"/>
          </a:xfrm>
        </p:grpSpPr>
        <p:sp>
          <p:nvSpPr>
            <p:cNvPr id="41" name="Google Shape;1034;p43">
              <a:extLst>
                <a:ext uri="{FF2B5EF4-FFF2-40B4-BE49-F238E27FC236}">
                  <a16:creationId xmlns:a16="http://schemas.microsoft.com/office/drawing/2014/main" id="{8228F544-3011-F8EA-30D8-32CB8609983D}"/>
                </a:ext>
              </a:extLst>
            </p:cNvPr>
            <p:cNvSpPr/>
            <p:nvPr/>
          </p:nvSpPr>
          <p:spPr>
            <a:xfrm>
              <a:off x="1205950" y="3517039"/>
              <a:ext cx="1535400" cy="287700"/>
            </a:xfrm>
            <a:prstGeom prst="roundRect">
              <a:avLst>
                <a:gd name="adj" fmla="val 50000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5;p43">
              <a:extLst>
                <a:ext uri="{FF2B5EF4-FFF2-40B4-BE49-F238E27FC236}">
                  <a16:creationId xmlns:a16="http://schemas.microsoft.com/office/drawing/2014/main" id="{1A1B2FAB-B496-CF2B-98D0-E9DEF5DAE99E}"/>
                </a:ext>
              </a:extLst>
            </p:cNvPr>
            <p:cNvSpPr/>
            <p:nvPr/>
          </p:nvSpPr>
          <p:spPr>
            <a:xfrm>
              <a:off x="1205954" y="3517050"/>
              <a:ext cx="596400" cy="2877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40;p43">
            <a:extLst>
              <a:ext uri="{FF2B5EF4-FFF2-40B4-BE49-F238E27FC236}">
                <a16:creationId xmlns:a16="http://schemas.microsoft.com/office/drawing/2014/main" id="{14451B50-B4C7-F50A-0C09-BC94F0A24FB2}"/>
              </a:ext>
            </a:extLst>
          </p:cNvPr>
          <p:cNvSpPr/>
          <p:nvPr userDrawn="1"/>
        </p:nvSpPr>
        <p:spPr>
          <a:xfrm>
            <a:off x="4225232" y="4252354"/>
            <a:ext cx="1462707" cy="1462707"/>
          </a:xfrm>
          <a:prstGeom prst="donut">
            <a:avLst>
              <a:gd name="adj" fmla="val 25000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41;p43">
            <a:extLst>
              <a:ext uri="{FF2B5EF4-FFF2-40B4-BE49-F238E27FC236}">
                <a16:creationId xmlns:a16="http://schemas.microsoft.com/office/drawing/2014/main" id="{D907C91F-9654-A576-5D49-F8CAD9821C67}"/>
              </a:ext>
            </a:extLst>
          </p:cNvPr>
          <p:cNvSpPr/>
          <p:nvPr userDrawn="1"/>
        </p:nvSpPr>
        <p:spPr>
          <a:xfrm>
            <a:off x="4225232" y="4252354"/>
            <a:ext cx="1462707" cy="1462707"/>
          </a:xfrm>
          <a:prstGeom prst="blockArc">
            <a:avLst>
              <a:gd name="adj1" fmla="val 18794549"/>
              <a:gd name="adj2" fmla="val 0"/>
              <a:gd name="adj3" fmla="val 25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Espace réservé du texte 54">
            <a:extLst>
              <a:ext uri="{FF2B5EF4-FFF2-40B4-BE49-F238E27FC236}">
                <a16:creationId xmlns:a16="http://schemas.microsoft.com/office/drawing/2014/main" id="{EA82487B-0965-A613-9678-50FAD627AE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9107" y="2781300"/>
            <a:ext cx="407194" cy="287338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/>
          </a:p>
        </p:txBody>
      </p:sp>
      <p:sp>
        <p:nvSpPr>
          <p:cNvPr id="56" name="Espace réservé du texte 54">
            <a:extLst>
              <a:ext uri="{FF2B5EF4-FFF2-40B4-BE49-F238E27FC236}">
                <a16:creationId xmlns:a16="http://schemas.microsoft.com/office/drawing/2014/main" id="{9D077D7B-7C72-F606-AF2E-797511D28C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96101" y="4232281"/>
            <a:ext cx="618138" cy="262324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fr-FR" dirty="0"/>
          </a:p>
        </p:txBody>
      </p:sp>
      <p:sp>
        <p:nvSpPr>
          <p:cNvPr id="58" name="Espace réservé du texte 57">
            <a:extLst>
              <a:ext uri="{FF2B5EF4-FFF2-40B4-BE49-F238E27FC236}">
                <a16:creationId xmlns:a16="http://schemas.microsoft.com/office/drawing/2014/main" id="{192C2FAD-1925-DD60-D20C-B9CADFAF9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8862" y="3157538"/>
            <a:ext cx="1535400" cy="10620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  <p:sp>
        <p:nvSpPr>
          <p:cNvPr id="59" name="Espace réservé du texte 57">
            <a:extLst>
              <a:ext uri="{FF2B5EF4-FFF2-40B4-BE49-F238E27FC236}">
                <a16:creationId xmlns:a16="http://schemas.microsoft.com/office/drawing/2014/main" id="{EEF5C976-219C-3D36-138B-60B2BFAD02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0817" y="4721577"/>
            <a:ext cx="1535400" cy="106203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CA" dirty="0"/>
              <a:t>Cliquez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355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 preserve="1">
  <p:cSld name="2_Diapositive de titre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3" name="Google Shape;683;p40" descr="VIGNOLA Identité visuelle blanc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30315" y="2495145"/>
            <a:ext cx="4483371" cy="1867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790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re et contenu">
  <p:cSld name="5_Titre et contenu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80"/>
          <p:cNvGrpSpPr/>
          <p:nvPr/>
        </p:nvGrpSpPr>
        <p:grpSpPr>
          <a:xfrm>
            <a:off x="1017300" y="3822659"/>
            <a:ext cx="6535135" cy="133768"/>
            <a:chOff x="1027460" y="3761042"/>
            <a:chExt cx="6535135" cy="186426"/>
          </a:xfrm>
        </p:grpSpPr>
        <p:sp>
          <p:nvSpPr>
            <p:cNvPr id="196" name="Google Shape;196;p80"/>
            <p:cNvSpPr/>
            <p:nvPr/>
          </p:nvSpPr>
          <p:spPr>
            <a:xfrm>
              <a:off x="1027460" y="3763379"/>
              <a:ext cx="1620000" cy="180000"/>
            </a:xfrm>
            <a:prstGeom prst="roundRect">
              <a:avLst>
                <a:gd name="adj" fmla="val 16667"/>
              </a:avLst>
            </a:prstGeom>
            <a:solidFill>
              <a:srgbClr val="073F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0"/>
            <p:cNvSpPr/>
            <p:nvPr/>
          </p:nvSpPr>
          <p:spPr>
            <a:xfrm>
              <a:off x="2677600" y="3763379"/>
              <a:ext cx="1620000" cy="1800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0"/>
            <p:cNvSpPr/>
            <p:nvPr/>
          </p:nvSpPr>
          <p:spPr>
            <a:xfrm>
              <a:off x="5942595" y="3761042"/>
              <a:ext cx="1620000" cy="186426"/>
            </a:xfrm>
            <a:prstGeom prst="roundRect">
              <a:avLst>
                <a:gd name="adj" fmla="val 16667"/>
              </a:avLst>
            </a:prstGeom>
            <a:solidFill>
              <a:srgbClr val="01B3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80"/>
          <p:cNvSpPr/>
          <p:nvPr/>
        </p:nvSpPr>
        <p:spPr>
          <a:xfrm>
            <a:off x="4312152" y="3827270"/>
            <a:ext cx="1620000" cy="129157"/>
          </a:xfrm>
          <a:prstGeom prst="roundRect">
            <a:avLst>
              <a:gd name="adj" fmla="val 16667"/>
            </a:avLst>
          </a:prstGeom>
          <a:solidFill>
            <a:srgbClr val="0086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" name="Google Shape;200;p80"/>
          <p:cNvCxnSpPr/>
          <p:nvPr/>
        </p:nvCxnSpPr>
        <p:spPr>
          <a:xfrm>
            <a:off x="985634" y="2742298"/>
            <a:ext cx="0" cy="1212637"/>
          </a:xfrm>
          <a:prstGeom prst="straightConnector1">
            <a:avLst/>
          </a:prstGeom>
          <a:noFill/>
          <a:ln w="25400" cap="flat" cmpd="dbl">
            <a:solidFill>
              <a:srgbClr val="70AD4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80"/>
          <p:cNvCxnSpPr/>
          <p:nvPr/>
        </p:nvCxnSpPr>
        <p:spPr>
          <a:xfrm>
            <a:off x="2615353" y="3951816"/>
            <a:ext cx="0" cy="981550"/>
          </a:xfrm>
          <a:prstGeom prst="straightConnector1">
            <a:avLst/>
          </a:prstGeom>
          <a:noFill/>
          <a:ln w="25400" cap="flat" cmpd="dbl">
            <a:solidFill>
              <a:srgbClr val="70AD4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80"/>
          <p:cNvSpPr/>
          <p:nvPr/>
        </p:nvSpPr>
        <p:spPr>
          <a:xfrm>
            <a:off x="910008" y="1601538"/>
            <a:ext cx="1925638" cy="1124918"/>
          </a:xfrm>
          <a:prstGeom prst="rect">
            <a:avLst/>
          </a:prstGeom>
          <a:solidFill>
            <a:srgbClr val="073F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80"/>
          <p:cNvSpPr/>
          <p:nvPr/>
        </p:nvSpPr>
        <p:spPr>
          <a:xfrm>
            <a:off x="2562642" y="4933366"/>
            <a:ext cx="1924093" cy="11249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0"/>
          <p:cNvSpPr/>
          <p:nvPr/>
        </p:nvSpPr>
        <p:spPr>
          <a:xfrm>
            <a:off x="7299855" y="4364499"/>
            <a:ext cx="13715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80"/>
          <p:cNvSpPr/>
          <p:nvPr/>
        </p:nvSpPr>
        <p:spPr>
          <a:xfrm>
            <a:off x="7459731" y="3753525"/>
            <a:ext cx="984453" cy="264553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499192"/>
          </a:solidFill>
          <a:ln w="12700" cap="flat" cmpd="sng">
            <a:solidFill>
              <a:srgbClr val="4171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6" name="Google Shape;206;p80"/>
          <p:cNvCxnSpPr/>
          <p:nvPr/>
        </p:nvCxnSpPr>
        <p:spPr>
          <a:xfrm>
            <a:off x="4340632" y="2759787"/>
            <a:ext cx="0" cy="1212637"/>
          </a:xfrm>
          <a:prstGeom prst="straightConnector1">
            <a:avLst/>
          </a:prstGeom>
          <a:noFill/>
          <a:ln w="25400" cap="flat" cmpd="dbl">
            <a:solidFill>
              <a:srgbClr val="70AD4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7" name="Google Shape;207;p80"/>
          <p:cNvCxnSpPr/>
          <p:nvPr/>
        </p:nvCxnSpPr>
        <p:spPr>
          <a:xfrm>
            <a:off x="5946920" y="3912068"/>
            <a:ext cx="0" cy="1212637"/>
          </a:xfrm>
          <a:prstGeom prst="straightConnector1">
            <a:avLst/>
          </a:prstGeom>
          <a:noFill/>
          <a:ln w="25400" cap="flat" cmpd="dbl">
            <a:solidFill>
              <a:srgbClr val="70AD4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08" name="Google Shape;208;p80"/>
          <p:cNvSpPr/>
          <p:nvPr/>
        </p:nvSpPr>
        <p:spPr>
          <a:xfrm>
            <a:off x="4275126" y="1601538"/>
            <a:ext cx="1925638" cy="1124918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80"/>
          <p:cNvSpPr/>
          <p:nvPr/>
        </p:nvSpPr>
        <p:spPr>
          <a:xfrm>
            <a:off x="5860828" y="3813158"/>
            <a:ext cx="179502" cy="1592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80"/>
          <p:cNvSpPr/>
          <p:nvPr/>
        </p:nvSpPr>
        <p:spPr>
          <a:xfrm>
            <a:off x="5879999" y="4946800"/>
            <a:ext cx="1925638" cy="1124918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0"/>
          <p:cNvSpPr txBox="1">
            <a:spLocks noGrp="1"/>
          </p:cNvSpPr>
          <p:nvPr>
            <p:ph type="body" idx="1"/>
          </p:nvPr>
        </p:nvSpPr>
        <p:spPr>
          <a:xfrm>
            <a:off x="1038827" y="2799119"/>
            <a:ext cx="2340000" cy="89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73F6D"/>
              </a:buClr>
              <a:buSzPts val="1200"/>
              <a:buNone/>
              <a:defRPr sz="1200">
                <a:solidFill>
                  <a:srgbClr val="073F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80"/>
          <p:cNvSpPr txBox="1">
            <a:spLocks noGrp="1"/>
          </p:cNvSpPr>
          <p:nvPr>
            <p:ph type="body" idx="2"/>
          </p:nvPr>
        </p:nvSpPr>
        <p:spPr>
          <a:xfrm>
            <a:off x="987408" y="1718575"/>
            <a:ext cx="1783366" cy="9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80"/>
          <p:cNvSpPr txBox="1">
            <a:spLocks noGrp="1"/>
          </p:cNvSpPr>
          <p:nvPr>
            <p:ph type="body" idx="3"/>
          </p:nvPr>
        </p:nvSpPr>
        <p:spPr>
          <a:xfrm>
            <a:off x="4406249" y="2798246"/>
            <a:ext cx="2340000" cy="89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86EA"/>
              </a:buClr>
              <a:buSzPts val="1200"/>
              <a:buNone/>
              <a:defRPr sz="1200">
                <a:solidFill>
                  <a:srgbClr val="0086E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80"/>
          <p:cNvSpPr txBox="1">
            <a:spLocks noGrp="1"/>
          </p:cNvSpPr>
          <p:nvPr>
            <p:ph type="body" idx="4"/>
          </p:nvPr>
        </p:nvSpPr>
        <p:spPr>
          <a:xfrm>
            <a:off x="4365126" y="1718575"/>
            <a:ext cx="1760205" cy="9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80"/>
          <p:cNvSpPr txBox="1">
            <a:spLocks noGrp="1"/>
          </p:cNvSpPr>
          <p:nvPr>
            <p:ph type="body" idx="5"/>
          </p:nvPr>
        </p:nvSpPr>
        <p:spPr>
          <a:xfrm>
            <a:off x="2679708" y="4014493"/>
            <a:ext cx="2340000" cy="89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A5B9B"/>
              </a:buClr>
              <a:buSzPts val="1200"/>
              <a:buNone/>
              <a:defRPr sz="1200">
                <a:solidFill>
                  <a:srgbClr val="0A5B9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80"/>
          <p:cNvSpPr txBox="1">
            <a:spLocks noGrp="1"/>
          </p:cNvSpPr>
          <p:nvPr>
            <p:ph type="body" idx="6"/>
          </p:nvPr>
        </p:nvSpPr>
        <p:spPr>
          <a:xfrm>
            <a:off x="2641622" y="5050403"/>
            <a:ext cx="1778916" cy="9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80"/>
          <p:cNvSpPr txBox="1">
            <a:spLocks noGrp="1"/>
          </p:cNvSpPr>
          <p:nvPr>
            <p:ph type="body" idx="7"/>
          </p:nvPr>
        </p:nvSpPr>
        <p:spPr>
          <a:xfrm>
            <a:off x="6025555" y="4006228"/>
            <a:ext cx="2340000" cy="890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0BEBA"/>
              </a:buClr>
              <a:buSzPts val="1200"/>
              <a:buNone/>
              <a:defRPr sz="1200">
                <a:solidFill>
                  <a:srgbClr val="20BEB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80"/>
          <p:cNvSpPr txBox="1">
            <a:spLocks noGrp="1"/>
          </p:cNvSpPr>
          <p:nvPr>
            <p:ph type="body" idx="8"/>
          </p:nvPr>
        </p:nvSpPr>
        <p:spPr>
          <a:xfrm>
            <a:off x="5964570" y="5013552"/>
            <a:ext cx="1760205" cy="9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80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660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446A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0"/>
          <p:cNvSpPr txBox="1">
            <a:spLocks noGrp="1"/>
          </p:cNvSpPr>
          <p:nvPr>
            <p:ph type="sldNum" idx="12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2C44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‹N°›</a:t>
            </a:fld>
            <a:endParaRPr/>
          </a:p>
        </p:txBody>
      </p:sp>
      <p:sp>
        <p:nvSpPr>
          <p:cNvPr id="221" name="Google Shape;221;p80"/>
          <p:cNvSpPr/>
          <p:nvPr/>
        </p:nvSpPr>
        <p:spPr>
          <a:xfrm>
            <a:off x="4194644" y="3813158"/>
            <a:ext cx="179502" cy="1592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0"/>
          <p:cNvSpPr/>
          <p:nvPr/>
        </p:nvSpPr>
        <p:spPr>
          <a:xfrm>
            <a:off x="2558409" y="3813158"/>
            <a:ext cx="179502" cy="1592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0"/>
          <p:cNvSpPr/>
          <p:nvPr/>
        </p:nvSpPr>
        <p:spPr>
          <a:xfrm>
            <a:off x="922174" y="3806169"/>
            <a:ext cx="179502" cy="15926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0AD47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51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CF634E-5305-9028-3591-68B152DF9D1D}"/>
              </a:ext>
            </a:extLst>
          </p:cNvPr>
          <p:cNvSpPr/>
          <p:nvPr userDrawn="1"/>
        </p:nvSpPr>
        <p:spPr>
          <a:xfrm>
            <a:off x="628650" y="868101"/>
            <a:ext cx="8121811" cy="240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56C51F6-E3E7-C29D-218D-CC5A9793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1871482" cy="1502174"/>
          </a:xfrm>
        </p:spPr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161F7A-D6C8-7D2F-9ECB-91B3FF80B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0132" y="1867300"/>
            <a:ext cx="6015218" cy="4270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85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9ADA4B5-BEE5-7034-62F3-88A9FF476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0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842ABA1-5863-1E5D-766A-CF0B6FA9BF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1F0EB7-7354-0180-80AC-B61D75F19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288C265-7DDB-455D-819A-C83717343A5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4312420"/>
            <a:ext cx="7886700" cy="1776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D55A60C-9A61-F1F4-AF1B-42C7003AC89A}"/>
              </a:ext>
            </a:extLst>
          </p:cNvPr>
          <p:cNvSpPr>
            <a:spLocks noGrp="1" noChangeAspect="1"/>
          </p:cNvSpPr>
          <p:nvPr>
            <p:ph idx="12"/>
          </p:nvPr>
        </p:nvSpPr>
        <p:spPr>
          <a:xfrm>
            <a:off x="628649" y="1972413"/>
            <a:ext cx="2509662" cy="205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44DFFD2-DE54-E2D3-09A8-D78F9968FF74}"/>
              </a:ext>
            </a:extLst>
          </p:cNvPr>
          <p:cNvSpPr>
            <a:spLocks noGrp="1" noChangeAspect="1"/>
          </p:cNvSpPr>
          <p:nvPr>
            <p:ph idx="13"/>
          </p:nvPr>
        </p:nvSpPr>
        <p:spPr>
          <a:xfrm>
            <a:off x="3313318" y="1972414"/>
            <a:ext cx="2509661" cy="20519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CF8FDB-CE2B-3267-8E0F-DA6E88F9B80A}"/>
              </a:ext>
            </a:extLst>
          </p:cNvPr>
          <p:cNvSpPr>
            <a:spLocks noGrp="1" noChangeAspect="1"/>
          </p:cNvSpPr>
          <p:nvPr>
            <p:ph idx="14"/>
          </p:nvPr>
        </p:nvSpPr>
        <p:spPr>
          <a:xfrm>
            <a:off x="5997986" y="1972413"/>
            <a:ext cx="2509661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EDE53FE-CEF0-E6D7-0B72-FEE8CFEB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7"/>
            <a:ext cx="7886700" cy="60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B161F7A-D6C8-7D2F-9ECB-91B3FF80B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710"/>
            <a:ext cx="78867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8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8E1BD-7286-BA8E-B5E1-40CC2C566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550C3D-5D55-F743-5736-053B17E3B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22B381DB-6543-AFD1-43B0-1E15CD13D1CC}"/>
              </a:ext>
            </a:extLst>
          </p:cNvPr>
          <p:cNvGrpSpPr/>
          <p:nvPr userDrawn="1"/>
        </p:nvGrpSpPr>
        <p:grpSpPr>
          <a:xfrm>
            <a:off x="4450558" y="1699184"/>
            <a:ext cx="4410331" cy="4204036"/>
            <a:chOff x="4229543" y="2448637"/>
            <a:chExt cx="4410331" cy="4204036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A6D13C5-2116-1511-06EC-8E42AE695DB0}"/>
                </a:ext>
              </a:extLst>
            </p:cNvPr>
            <p:cNvGrpSpPr/>
            <p:nvPr/>
          </p:nvGrpSpPr>
          <p:grpSpPr>
            <a:xfrm>
              <a:off x="4229543" y="2448637"/>
              <a:ext cx="4410331" cy="4204036"/>
              <a:chOff x="4229543" y="2448637"/>
              <a:chExt cx="4410331" cy="4204036"/>
            </a:xfrm>
          </p:grpSpPr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79BE412C-1F31-A530-3907-463D25EC3FDB}"/>
                  </a:ext>
                </a:extLst>
              </p:cNvPr>
              <p:cNvGrpSpPr/>
              <p:nvPr/>
            </p:nvGrpSpPr>
            <p:grpSpPr>
              <a:xfrm>
                <a:off x="4544712" y="2633011"/>
                <a:ext cx="3813992" cy="3705973"/>
                <a:chOff x="2212941" y="2260819"/>
                <a:chExt cx="4049283" cy="3981877"/>
              </a:xfrm>
            </p:grpSpPr>
            <p:sp>
              <p:nvSpPr>
                <p:cNvPr id="36" name="Forme libre 35">
                  <a:extLst>
                    <a:ext uri="{FF2B5EF4-FFF2-40B4-BE49-F238E27FC236}">
                      <a16:creationId xmlns:a16="http://schemas.microsoft.com/office/drawing/2014/main" id="{E0CEB9C6-B021-1604-1AD1-8434ABBEBD91}"/>
                    </a:ext>
                  </a:extLst>
                </p:cNvPr>
                <p:cNvSpPr/>
                <p:nvPr/>
              </p:nvSpPr>
              <p:spPr>
                <a:xfrm>
                  <a:off x="2808762" y="2260819"/>
                  <a:ext cx="1425166" cy="1551063"/>
                </a:xfrm>
                <a:custGeom>
                  <a:avLst/>
                  <a:gdLst>
                    <a:gd name="connsiteX0" fmla="*/ 1425166 w 1425166"/>
                    <a:gd name="connsiteY0" fmla="*/ 0 h 1551063"/>
                    <a:gd name="connsiteX1" fmla="*/ 1425166 w 1425166"/>
                    <a:gd name="connsiteY1" fmla="*/ 1408548 h 1551063"/>
                    <a:gd name="connsiteX2" fmla="*/ 1304579 w 1425166"/>
                    <a:gd name="connsiteY2" fmla="*/ 1420027 h 1551063"/>
                    <a:gd name="connsiteX3" fmla="*/ 1083931 w 1425166"/>
                    <a:gd name="connsiteY3" fmla="*/ 1507698 h 1551063"/>
                    <a:gd name="connsiteX4" fmla="*/ 1028268 w 1425166"/>
                    <a:gd name="connsiteY4" fmla="*/ 1551063 h 1551063"/>
                    <a:gd name="connsiteX5" fmla="*/ 0 w 1425166"/>
                    <a:gd name="connsiteY5" fmla="*/ 580056 h 1551063"/>
                    <a:gd name="connsiteX6" fmla="*/ 140569 w 1425166"/>
                    <a:gd name="connsiteY6" fmla="*/ 454468 h 1551063"/>
                    <a:gd name="connsiteX7" fmla="*/ 1221850 w 1425166"/>
                    <a:gd name="connsiteY7" fmla="*/ 10092 h 1551063"/>
                    <a:gd name="connsiteX8" fmla="*/ 1425166 w 1425166"/>
                    <a:gd name="connsiteY8" fmla="*/ 0 h 1551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25166" h="1551063">
                      <a:moveTo>
                        <a:pt x="1425166" y="0"/>
                      </a:moveTo>
                      <a:lnTo>
                        <a:pt x="1425166" y="1408548"/>
                      </a:lnTo>
                      <a:lnTo>
                        <a:pt x="1304579" y="1420027"/>
                      </a:lnTo>
                      <a:cubicBezTo>
                        <a:pt x="1224240" y="1435550"/>
                        <a:pt x="1149587" y="1465815"/>
                        <a:pt x="1083931" y="1507698"/>
                      </a:cubicBezTo>
                      <a:lnTo>
                        <a:pt x="1028268" y="1551063"/>
                      </a:lnTo>
                      <a:lnTo>
                        <a:pt x="0" y="580056"/>
                      </a:lnTo>
                      <a:lnTo>
                        <a:pt x="140569" y="454468"/>
                      </a:lnTo>
                      <a:cubicBezTo>
                        <a:pt x="440669" y="211012"/>
                        <a:pt x="813313" y="50877"/>
                        <a:pt x="1221850" y="10092"/>
                      </a:cubicBezTo>
                      <a:lnTo>
                        <a:pt x="142516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Forme libre 36">
                  <a:extLst>
                    <a:ext uri="{FF2B5EF4-FFF2-40B4-BE49-F238E27FC236}">
                      <a16:creationId xmlns:a16="http://schemas.microsoft.com/office/drawing/2014/main" id="{218383E6-EC07-E8AE-44D4-3FA12A55CB1B}"/>
                    </a:ext>
                  </a:extLst>
                </p:cNvPr>
                <p:cNvSpPr/>
                <p:nvPr/>
              </p:nvSpPr>
              <p:spPr>
                <a:xfrm>
                  <a:off x="4269928" y="2262232"/>
                  <a:ext cx="1413520" cy="1592473"/>
                </a:xfrm>
                <a:custGeom>
                  <a:avLst/>
                  <a:gdLst>
                    <a:gd name="connsiteX0" fmla="*/ 0 w 1413520"/>
                    <a:gd name="connsiteY0" fmla="*/ 0 h 1592473"/>
                    <a:gd name="connsiteX1" fmla="*/ 174864 w 1413520"/>
                    <a:gd name="connsiteY1" fmla="*/ 8679 h 1592473"/>
                    <a:gd name="connsiteX2" fmla="*/ 1399980 w 1413520"/>
                    <a:gd name="connsiteY2" fmla="*/ 581560 h 1592473"/>
                    <a:gd name="connsiteX3" fmla="*/ 1413520 w 1413520"/>
                    <a:gd name="connsiteY3" fmla="*/ 596204 h 1592473"/>
                    <a:gd name="connsiteX4" fmla="*/ 417251 w 1413520"/>
                    <a:gd name="connsiteY4" fmla="*/ 1592473 h 1592473"/>
                    <a:gd name="connsiteX5" fmla="*/ 404108 w 1413520"/>
                    <a:gd name="connsiteY5" fmla="*/ 1577432 h 1592473"/>
                    <a:gd name="connsiteX6" fmla="*/ 92135 w 1413520"/>
                    <a:gd name="connsiteY6" fmla="*/ 1418614 h 1592473"/>
                    <a:gd name="connsiteX7" fmla="*/ 0 w 1413520"/>
                    <a:gd name="connsiteY7" fmla="*/ 1409844 h 1592473"/>
                    <a:gd name="connsiteX8" fmla="*/ 0 w 1413520"/>
                    <a:gd name="connsiteY8" fmla="*/ 0 h 1592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3520" h="1592473">
                      <a:moveTo>
                        <a:pt x="0" y="0"/>
                      </a:moveTo>
                      <a:lnTo>
                        <a:pt x="174864" y="8679"/>
                      </a:lnTo>
                      <a:cubicBezTo>
                        <a:pt x="651491" y="56261"/>
                        <a:pt x="1079263" y="266292"/>
                        <a:pt x="1399980" y="581560"/>
                      </a:cubicBezTo>
                      <a:lnTo>
                        <a:pt x="1413520" y="596204"/>
                      </a:lnTo>
                      <a:lnTo>
                        <a:pt x="417251" y="1592473"/>
                      </a:lnTo>
                      <a:lnTo>
                        <a:pt x="404108" y="1577432"/>
                      </a:lnTo>
                      <a:cubicBezTo>
                        <a:pt x="320357" y="1498352"/>
                        <a:pt x="212644" y="1441898"/>
                        <a:pt x="92135" y="1418614"/>
                      </a:cubicBezTo>
                      <a:lnTo>
                        <a:pt x="0" y="14098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Forme libre 37">
                  <a:extLst>
                    <a:ext uri="{FF2B5EF4-FFF2-40B4-BE49-F238E27FC236}">
                      <a16:creationId xmlns:a16="http://schemas.microsoft.com/office/drawing/2014/main" id="{AFD69848-2AC9-F6C6-C949-447736F70A2C}"/>
                    </a:ext>
                  </a:extLst>
                </p:cNvPr>
                <p:cNvSpPr/>
                <p:nvPr/>
              </p:nvSpPr>
              <p:spPr>
                <a:xfrm>
                  <a:off x="2212941" y="2867023"/>
                  <a:ext cx="1595359" cy="1371340"/>
                </a:xfrm>
                <a:custGeom>
                  <a:avLst/>
                  <a:gdLst>
                    <a:gd name="connsiteX0" fmla="*/ 571078 w 1595359"/>
                    <a:gd name="connsiteY0" fmla="*/ 0 h 1371340"/>
                    <a:gd name="connsiteX1" fmla="*/ 1595359 w 1595359"/>
                    <a:gd name="connsiteY1" fmla="*/ 967242 h 1371340"/>
                    <a:gd name="connsiteX2" fmla="*/ 1588428 w 1595359"/>
                    <a:gd name="connsiteY2" fmla="*/ 972641 h 1371340"/>
                    <a:gd name="connsiteX3" fmla="*/ 1420230 w 1595359"/>
                    <a:gd name="connsiteY3" fmla="*/ 1267216 h 1371340"/>
                    <a:gd name="connsiteX4" fmla="*/ 1409113 w 1595359"/>
                    <a:gd name="connsiteY4" fmla="*/ 1371340 h 1371340"/>
                    <a:gd name="connsiteX5" fmla="*/ 0 w 1595359"/>
                    <a:gd name="connsiteY5" fmla="*/ 1371340 h 1371340"/>
                    <a:gd name="connsiteX6" fmla="*/ 9774 w 1595359"/>
                    <a:gd name="connsiteY6" fmla="*/ 1181069 h 1371340"/>
                    <a:gd name="connsiteX7" fmla="*/ 461830 w 1595359"/>
                    <a:gd name="connsiteY7" fmla="*/ 118160 h 1371340"/>
                    <a:gd name="connsiteX8" fmla="*/ 571078 w 1595359"/>
                    <a:gd name="connsiteY8" fmla="*/ 0 h 137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5359" h="1371340">
                      <a:moveTo>
                        <a:pt x="571078" y="0"/>
                      </a:moveTo>
                      <a:lnTo>
                        <a:pt x="1595359" y="967242"/>
                      </a:lnTo>
                      <a:lnTo>
                        <a:pt x="1588428" y="972641"/>
                      </a:lnTo>
                      <a:cubicBezTo>
                        <a:pt x="1504678" y="1051721"/>
                        <a:pt x="1444889" y="1153427"/>
                        <a:pt x="1420230" y="1267216"/>
                      </a:cubicBezTo>
                      <a:lnTo>
                        <a:pt x="1409113" y="1371340"/>
                      </a:lnTo>
                      <a:lnTo>
                        <a:pt x="0" y="1371340"/>
                      </a:lnTo>
                      <a:lnTo>
                        <a:pt x="9774" y="1181069"/>
                      </a:lnTo>
                      <a:cubicBezTo>
                        <a:pt x="51264" y="779473"/>
                        <a:pt x="214166" y="413161"/>
                        <a:pt x="461830" y="118160"/>
                      </a:cubicBezTo>
                      <a:lnTo>
                        <a:pt x="571078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orme libre 38">
                  <a:extLst>
                    <a:ext uri="{FF2B5EF4-FFF2-40B4-BE49-F238E27FC236}">
                      <a16:creationId xmlns:a16="http://schemas.microsoft.com/office/drawing/2014/main" id="{319545CF-B72D-4AE1-573C-72228918ACAA}"/>
                    </a:ext>
                  </a:extLst>
                </p:cNvPr>
                <p:cNvSpPr/>
                <p:nvPr/>
              </p:nvSpPr>
              <p:spPr>
                <a:xfrm>
                  <a:off x="4710921" y="2884889"/>
                  <a:ext cx="1551302" cy="1348774"/>
                </a:xfrm>
                <a:custGeom>
                  <a:avLst/>
                  <a:gdLst>
                    <a:gd name="connsiteX0" fmla="*/ 996985 w 1551302"/>
                    <a:gd name="connsiteY0" fmla="*/ 0 h 1348774"/>
                    <a:gd name="connsiteX1" fmla="*/ 1089713 w 1551302"/>
                    <a:gd name="connsiteY1" fmla="*/ 100293 h 1348774"/>
                    <a:gd name="connsiteX2" fmla="*/ 1541769 w 1551302"/>
                    <a:gd name="connsiteY2" fmla="*/ 1163202 h 1348774"/>
                    <a:gd name="connsiteX3" fmla="*/ 1551302 w 1551302"/>
                    <a:gd name="connsiteY3" fmla="*/ 1348774 h 1348774"/>
                    <a:gd name="connsiteX4" fmla="*/ 141928 w 1551302"/>
                    <a:gd name="connsiteY4" fmla="*/ 1348774 h 1348774"/>
                    <a:gd name="connsiteX5" fmla="*/ 131313 w 1551302"/>
                    <a:gd name="connsiteY5" fmla="*/ 1249349 h 1348774"/>
                    <a:gd name="connsiteX6" fmla="*/ 38464 w 1551302"/>
                    <a:gd name="connsiteY6" fmla="*/ 1041006 h 1348774"/>
                    <a:gd name="connsiteX7" fmla="*/ 0 w 1551302"/>
                    <a:gd name="connsiteY7" fmla="*/ 996986 h 1348774"/>
                    <a:gd name="connsiteX8" fmla="*/ 996985 w 1551302"/>
                    <a:gd name="connsiteY8" fmla="*/ 0 h 13487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51302" h="1348774">
                      <a:moveTo>
                        <a:pt x="996985" y="0"/>
                      </a:moveTo>
                      <a:lnTo>
                        <a:pt x="1089713" y="100293"/>
                      </a:lnTo>
                      <a:cubicBezTo>
                        <a:pt x="1337377" y="395294"/>
                        <a:pt x="1500280" y="761606"/>
                        <a:pt x="1541769" y="1163202"/>
                      </a:cubicBezTo>
                      <a:lnTo>
                        <a:pt x="1551302" y="1348774"/>
                      </a:lnTo>
                      <a:lnTo>
                        <a:pt x="141928" y="1348774"/>
                      </a:lnTo>
                      <a:lnTo>
                        <a:pt x="131313" y="1249349"/>
                      </a:lnTo>
                      <a:cubicBezTo>
                        <a:pt x="114874" y="1173490"/>
                        <a:pt x="82821" y="1103001"/>
                        <a:pt x="38464" y="1041006"/>
                      </a:cubicBezTo>
                      <a:lnTo>
                        <a:pt x="0" y="996986"/>
                      </a:lnTo>
                      <a:lnTo>
                        <a:pt x="99698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Forme libre 39">
                  <a:extLst>
                    <a:ext uri="{FF2B5EF4-FFF2-40B4-BE49-F238E27FC236}">
                      <a16:creationId xmlns:a16="http://schemas.microsoft.com/office/drawing/2014/main" id="{2765AE1C-0848-97B6-6493-739C291BB6A9}"/>
                    </a:ext>
                  </a:extLst>
                </p:cNvPr>
                <p:cNvSpPr/>
                <p:nvPr/>
              </p:nvSpPr>
              <p:spPr>
                <a:xfrm>
                  <a:off x="4760673" y="4269663"/>
                  <a:ext cx="1501551" cy="1063516"/>
                </a:xfrm>
                <a:custGeom>
                  <a:avLst/>
                  <a:gdLst>
                    <a:gd name="connsiteX0" fmla="*/ 92177 w 1501551"/>
                    <a:gd name="connsiteY0" fmla="*/ 0 h 1063516"/>
                    <a:gd name="connsiteX1" fmla="*/ 1501551 w 1501551"/>
                    <a:gd name="connsiteY1" fmla="*/ 0 h 1063516"/>
                    <a:gd name="connsiteX2" fmla="*/ 1492018 w 1501551"/>
                    <a:gd name="connsiteY2" fmla="*/ 185572 h 1063516"/>
                    <a:gd name="connsiteX3" fmla="*/ 1258015 w 1501551"/>
                    <a:gd name="connsiteY3" fmla="*/ 931044 h 1063516"/>
                    <a:gd name="connsiteX4" fmla="*/ 1176146 w 1501551"/>
                    <a:gd name="connsiteY4" fmla="*/ 1063516 h 1063516"/>
                    <a:gd name="connsiteX5" fmla="*/ 0 w 1501551"/>
                    <a:gd name="connsiteY5" fmla="*/ 288135 h 1063516"/>
                    <a:gd name="connsiteX6" fmla="*/ 45607 w 1501551"/>
                    <a:gd name="connsiteY6" fmla="*/ 208796 h 1063516"/>
                    <a:gd name="connsiteX7" fmla="*/ 81562 w 1501551"/>
                    <a:gd name="connsiteY7" fmla="*/ 99426 h 1063516"/>
                    <a:gd name="connsiteX8" fmla="*/ 92177 w 1501551"/>
                    <a:gd name="connsiteY8" fmla="*/ 0 h 1063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1551" h="1063516">
                      <a:moveTo>
                        <a:pt x="92177" y="0"/>
                      </a:moveTo>
                      <a:lnTo>
                        <a:pt x="1501551" y="0"/>
                      </a:lnTo>
                      <a:lnTo>
                        <a:pt x="1492018" y="185572"/>
                      </a:lnTo>
                      <a:cubicBezTo>
                        <a:pt x="1464359" y="453303"/>
                        <a:pt x="1382738" y="705352"/>
                        <a:pt x="1258015" y="931044"/>
                      </a:cubicBezTo>
                      <a:lnTo>
                        <a:pt x="1176146" y="1063516"/>
                      </a:lnTo>
                      <a:lnTo>
                        <a:pt x="0" y="288135"/>
                      </a:lnTo>
                      <a:lnTo>
                        <a:pt x="45607" y="208796"/>
                      </a:lnTo>
                      <a:cubicBezTo>
                        <a:pt x="61220" y="173942"/>
                        <a:pt x="73343" y="137355"/>
                        <a:pt x="81562" y="99426"/>
                      </a:cubicBezTo>
                      <a:lnTo>
                        <a:pt x="921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orme libre 40">
                  <a:extLst>
                    <a:ext uri="{FF2B5EF4-FFF2-40B4-BE49-F238E27FC236}">
                      <a16:creationId xmlns:a16="http://schemas.microsoft.com/office/drawing/2014/main" id="{1F593F6F-A3CE-8271-309D-8E88733D6C45}"/>
                    </a:ext>
                  </a:extLst>
                </p:cNvPr>
                <p:cNvSpPr/>
                <p:nvPr/>
              </p:nvSpPr>
              <p:spPr>
                <a:xfrm>
                  <a:off x="2213423" y="4274363"/>
                  <a:ext cx="1504180" cy="1099887"/>
                </a:xfrm>
                <a:custGeom>
                  <a:avLst/>
                  <a:gdLst>
                    <a:gd name="connsiteX0" fmla="*/ 0 w 1504180"/>
                    <a:gd name="connsiteY0" fmla="*/ 0 h 1099887"/>
                    <a:gd name="connsiteX1" fmla="*/ 1409634 w 1504180"/>
                    <a:gd name="connsiteY1" fmla="*/ 0 h 1099887"/>
                    <a:gd name="connsiteX2" fmla="*/ 1419747 w 1504180"/>
                    <a:gd name="connsiteY2" fmla="*/ 94727 h 1099887"/>
                    <a:gd name="connsiteX3" fmla="*/ 1455702 w 1504180"/>
                    <a:gd name="connsiteY3" fmla="*/ 204097 h 1099887"/>
                    <a:gd name="connsiteX4" fmla="*/ 1504180 w 1504180"/>
                    <a:gd name="connsiteY4" fmla="*/ 288430 h 1099887"/>
                    <a:gd name="connsiteX5" fmla="*/ 351884 w 1504180"/>
                    <a:gd name="connsiteY5" fmla="*/ 1099887 h 1099887"/>
                    <a:gd name="connsiteX6" fmla="*/ 344748 w 1504180"/>
                    <a:gd name="connsiteY6" fmla="*/ 1090506 h 1099887"/>
                    <a:gd name="connsiteX7" fmla="*/ 9291 w 1504180"/>
                    <a:gd name="connsiteY7" fmla="*/ 180873 h 1099887"/>
                    <a:gd name="connsiteX8" fmla="*/ 0 w 1504180"/>
                    <a:gd name="connsiteY8" fmla="*/ 0 h 1099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04180" h="1099887">
                      <a:moveTo>
                        <a:pt x="0" y="0"/>
                      </a:moveTo>
                      <a:lnTo>
                        <a:pt x="1409634" y="0"/>
                      </a:lnTo>
                      <a:lnTo>
                        <a:pt x="1419747" y="94727"/>
                      </a:lnTo>
                      <a:cubicBezTo>
                        <a:pt x="1427967" y="132656"/>
                        <a:pt x="1440090" y="169243"/>
                        <a:pt x="1455702" y="204097"/>
                      </a:cubicBezTo>
                      <a:lnTo>
                        <a:pt x="1504180" y="288430"/>
                      </a:lnTo>
                      <a:lnTo>
                        <a:pt x="351884" y="1099887"/>
                      </a:lnTo>
                      <a:lnTo>
                        <a:pt x="344748" y="1090506"/>
                      </a:lnTo>
                      <a:cubicBezTo>
                        <a:pt x="162755" y="825697"/>
                        <a:pt x="43866" y="515536"/>
                        <a:pt x="9291" y="18087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Forme libre 41">
                  <a:extLst>
                    <a:ext uri="{FF2B5EF4-FFF2-40B4-BE49-F238E27FC236}">
                      <a16:creationId xmlns:a16="http://schemas.microsoft.com/office/drawing/2014/main" id="{956E3E07-7C4A-1446-04B9-4C6CA1D7242B}"/>
                    </a:ext>
                  </a:extLst>
                </p:cNvPr>
                <p:cNvSpPr/>
                <p:nvPr/>
              </p:nvSpPr>
              <p:spPr>
                <a:xfrm>
                  <a:off x="4444350" y="4587613"/>
                  <a:ext cx="1473535" cy="1525290"/>
                </a:xfrm>
                <a:custGeom>
                  <a:avLst/>
                  <a:gdLst>
                    <a:gd name="connsiteX0" fmla="*/ 296140 w 1473535"/>
                    <a:gd name="connsiteY0" fmla="*/ 0 h 1525290"/>
                    <a:gd name="connsiteX1" fmla="*/ 1473535 w 1473535"/>
                    <a:gd name="connsiteY1" fmla="*/ 776202 h 1525290"/>
                    <a:gd name="connsiteX2" fmla="*/ 1472884 w 1473535"/>
                    <a:gd name="connsiteY2" fmla="*/ 777255 h 1525290"/>
                    <a:gd name="connsiteX3" fmla="*/ 581747 w 1473535"/>
                    <a:gd name="connsiteY3" fmla="*/ 1498617 h 1525290"/>
                    <a:gd name="connsiteX4" fmla="*/ 507612 w 1473535"/>
                    <a:gd name="connsiteY4" fmla="*/ 1525290 h 1525290"/>
                    <a:gd name="connsiteX5" fmla="*/ 0 w 1473535"/>
                    <a:gd name="connsiteY5" fmla="*/ 210750 h 1525290"/>
                    <a:gd name="connsiteX6" fmla="*/ 33544 w 1473535"/>
                    <a:gd name="connsiteY6" fmla="*/ 200918 h 1525290"/>
                    <a:gd name="connsiteX7" fmla="*/ 229687 w 1473535"/>
                    <a:gd name="connsiteY7" fmla="*/ 76050 h 1525290"/>
                    <a:gd name="connsiteX8" fmla="*/ 296140 w 1473535"/>
                    <a:gd name="connsiteY8" fmla="*/ 0 h 1525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3535" h="1525290">
                      <a:moveTo>
                        <a:pt x="296140" y="0"/>
                      </a:moveTo>
                      <a:lnTo>
                        <a:pt x="1473535" y="776202"/>
                      </a:lnTo>
                      <a:lnTo>
                        <a:pt x="1472884" y="777255"/>
                      </a:lnTo>
                      <a:cubicBezTo>
                        <a:pt x="1254492" y="1095026"/>
                        <a:pt x="945229" y="1347490"/>
                        <a:pt x="581747" y="1498617"/>
                      </a:cubicBezTo>
                      <a:lnTo>
                        <a:pt x="507612" y="1525290"/>
                      </a:lnTo>
                      <a:lnTo>
                        <a:pt x="0" y="210750"/>
                      </a:lnTo>
                      <a:lnTo>
                        <a:pt x="33544" y="200918"/>
                      </a:lnTo>
                      <a:cubicBezTo>
                        <a:pt x="107370" y="171434"/>
                        <a:pt x="173853" y="128770"/>
                        <a:pt x="229687" y="76050"/>
                      </a:cubicBezTo>
                      <a:lnTo>
                        <a:pt x="29614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Forme libre 42">
                  <a:extLst>
                    <a:ext uri="{FF2B5EF4-FFF2-40B4-BE49-F238E27FC236}">
                      <a16:creationId xmlns:a16="http://schemas.microsoft.com/office/drawing/2014/main" id="{67519748-8B92-6DA1-9960-9F4A6DBF0568}"/>
                    </a:ext>
                  </a:extLst>
                </p:cNvPr>
                <p:cNvSpPr/>
                <p:nvPr/>
              </p:nvSpPr>
              <p:spPr>
                <a:xfrm>
                  <a:off x="2587119" y="4591958"/>
                  <a:ext cx="1419377" cy="1520887"/>
                </a:xfrm>
                <a:custGeom>
                  <a:avLst/>
                  <a:gdLst>
                    <a:gd name="connsiteX0" fmla="*/ 1151593 w 1419377"/>
                    <a:gd name="connsiteY0" fmla="*/ 0 h 1520887"/>
                    <a:gd name="connsiteX1" fmla="*/ 1214250 w 1419377"/>
                    <a:gd name="connsiteY1" fmla="*/ 71706 h 1520887"/>
                    <a:gd name="connsiteX2" fmla="*/ 1410393 w 1419377"/>
                    <a:gd name="connsiteY2" fmla="*/ 196574 h 1520887"/>
                    <a:gd name="connsiteX3" fmla="*/ 1419377 w 1419377"/>
                    <a:gd name="connsiteY3" fmla="*/ 199207 h 1520887"/>
                    <a:gd name="connsiteX4" fmla="*/ 936161 w 1419377"/>
                    <a:gd name="connsiteY4" fmla="*/ 1520887 h 1520887"/>
                    <a:gd name="connsiteX5" fmla="*/ 862190 w 1419377"/>
                    <a:gd name="connsiteY5" fmla="*/ 1494273 h 1520887"/>
                    <a:gd name="connsiteX6" fmla="*/ 87652 w 1419377"/>
                    <a:gd name="connsiteY6" fmla="*/ 926187 h 1520887"/>
                    <a:gd name="connsiteX7" fmla="*/ 0 w 1419377"/>
                    <a:gd name="connsiteY7" fmla="*/ 810964 h 1520887"/>
                    <a:gd name="connsiteX8" fmla="*/ 1151593 w 1419377"/>
                    <a:gd name="connsiteY8" fmla="*/ 0 h 1520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19377" h="1520887">
                      <a:moveTo>
                        <a:pt x="1151593" y="0"/>
                      </a:moveTo>
                      <a:lnTo>
                        <a:pt x="1214250" y="71706"/>
                      </a:lnTo>
                      <a:cubicBezTo>
                        <a:pt x="1270084" y="124426"/>
                        <a:pt x="1336568" y="167090"/>
                        <a:pt x="1410393" y="196574"/>
                      </a:cubicBezTo>
                      <a:lnTo>
                        <a:pt x="1419377" y="199207"/>
                      </a:lnTo>
                      <a:lnTo>
                        <a:pt x="936161" y="1520887"/>
                      </a:lnTo>
                      <a:lnTo>
                        <a:pt x="862190" y="1494273"/>
                      </a:lnTo>
                      <a:cubicBezTo>
                        <a:pt x="559289" y="1368334"/>
                        <a:pt x="294039" y="1172022"/>
                        <a:pt x="87652" y="926187"/>
                      </a:cubicBezTo>
                      <a:lnTo>
                        <a:pt x="0" y="810964"/>
                      </a:lnTo>
                      <a:lnTo>
                        <a:pt x="115159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Forme libre 43">
                  <a:extLst>
                    <a:ext uri="{FF2B5EF4-FFF2-40B4-BE49-F238E27FC236}">
                      <a16:creationId xmlns:a16="http://schemas.microsoft.com/office/drawing/2014/main" id="{243A690A-34FF-BF2E-A174-BF06B96D4ECE}"/>
                    </a:ext>
                  </a:extLst>
                </p:cNvPr>
                <p:cNvSpPr/>
                <p:nvPr/>
              </p:nvSpPr>
              <p:spPr>
                <a:xfrm>
                  <a:off x="3557154" y="4801313"/>
                  <a:ext cx="1360924" cy="1441383"/>
                </a:xfrm>
                <a:custGeom>
                  <a:avLst/>
                  <a:gdLst>
                    <a:gd name="connsiteX0" fmla="*/ 483961 w 1360924"/>
                    <a:gd name="connsiteY0" fmla="*/ 0 h 1441383"/>
                    <a:gd name="connsiteX1" fmla="*/ 556187 w 1360924"/>
                    <a:gd name="connsiteY1" fmla="*/ 21170 h 1441383"/>
                    <a:gd name="connsiteX2" fmla="*/ 680548 w 1360924"/>
                    <a:gd name="connsiteY2" fmla="*/ 33007 h 1441383"/>
                    <a:gd name="connsiteX3" fmla="*/ 804909 w 1360924"/>
                    <a:gd name="connsiteY3" fmla="*/ 21170 h 1441383"/>
                    <a:gd name="connsiteX4" fmla="*/ 852527 w 1360924"/>
                    <a:gd name="connsiteY4" fmla="*/ 7213 h 1441383"/>
                    <a:gd name="connsiteX5" fmla="*/ 1360924 w 1360924"/>
                    <a:gd name="connsiteY5" fmla="*/ 1323782 h 1441383"/>
                    <a:gd name="connsiteX6" fmla="*/ 1282853 w 1360924"/>
                    <a:gd name="connsiteY6" fmla="*/ 1351870 h 1441383"/>
                    <a:gd name="connsiteX7" fmla="*/ 680548 w 1360924"/>
                    <a:gd name="connsiteY7" fmla="*/ 1441383 h 1441383"/>
                    <a:gd name="connsiteX8" fmla="*/ 78243 w 1360924"/>
                    <a:gd name="connsiteY8" fmla="*/ 1351870 h 1441383"/>
                    <a:gd name="connsiteX9" fmla="*/ 0 w 1360924"/>
                    <a:gd name="connsiteY9" fmla="*/ 1323720 h 1441383"/>
                    <a:gd name="connsiteX10" fmla="*/ 483961 w 1360924"/>
                    <a:gd name="connsiteY10" fmla="*/ 0 h 1441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60924" h="1441383">
                      <a:moveTo>
                        <a:pt x="483961" y="0"/>
                      </a:moveTo>
                      <a:lnTo>
                        <a:pt x="556187" y="21170"/>
                      </a:lnTo>
                      <a:cubicBezTo>
                        <a:pt x="596357" y="28931"/>
                        <a:pt x="637948" y="33007"/>
                        <a:pt x="680548" y="33007"/>
                      </a:cubicBezTo>
                      <a:cubicBezTo>
                        <a:pt x="723148" y="33007"/>
                        <a:pt x="764740" y="28931"/>
                        <a:pt x="804909" y="21170"/>
                      </a:cubicBezTo>
                      <a:lnTo>
                        <a:pt x="852527" y="7213"/>
                      </a:lnTo>
                      <a:lnTo>
                        <a:pt x="1360924" y="1323782"/>
                      </a:lnTo>
                      <a:lnTo>
                        <a:pt x="1282853" y="1351870"/>
                      </a:lnTo>
                      <a:cubicBezTo>
                        <a:pt x="1092585" y="1410044"/>
                        <a:pt x="890290" y="1441383"/>
                        <a:pt x="680548" y="1441383"/>
                      </a:cubicBezTo>
                      <a:cubicBezTo>
                        <a:pt x="470807" y="1441383"/>
                        <a:pt x="268511" y="1410044"/>
                        <a:pt x="78243" y="1351870"/>
                      </a:cubicBezTo>
                      <a:lnTo>
                        <a:pt x="0" y="1323720"/>
                      </a:lnTo>
                      <a:lnTo>
                        <a:pt x="48396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88EAF118-151E-87BE-5EDF-B7E1710D39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03552" y="3429000"/>
                <a:ext cx="648000" cy="647601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98803AFB-4CEB-55A9-A9AA-8EFE3B1F77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325661" y="2451402"/>
                <a:ext cx="648000" cy="647601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>
                <a:extLst>
                  <a:ext uri="{FF2B5EF4-FFF2-40B4-BE49-F238E27FC236}">
                    <a16:creationId xmlns:a16="http://schemas.microsoft.com/office/drawing/2014/main" id="{B59EE478-2A35-0B78-3C3C-805C3FC4DD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85411" y="2448637"/>
                <a:ext cx="648000" cy="648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9AF09B0E-AB71-9FEC-2A2A-C52FAAAAF9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99470" y="3465839"/>
                <a:ext cx="648000" cy="6480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2AD974A3-CD73-0FE0-7B23-91B3B2F473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29543" y="4744447"/>
                <a:ext cx="648000" cy="647601"/>
              </a:xfrm>
              <a:prstGeom prst="ellipse">
                <a:avLst/>
              </a:prstGeom>
              <a:solidFill>
                <a:srgbClr val="4472C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503B16E4-B5B8-2E48-C90C-55620F17E9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04740" y="5653969"/>
                <a:ext cx="648000" cy="6476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3C01B35D-E6FF-BF2C-0D6D-28C3E9518F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51399" y="6005072"/>
                <a:ext cx="648000" cy="647601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924BB332-7016-24B7-A5B5-D65D22D021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14132" y="5616853"/>
                <a:ext cx="648000" cy="64760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D26B5286-5B2F-CBDA-E6A8-FF4984BB4B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91874" y="4702478"/>
                <a:ext cx="648000" cy="64760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7" name="Graphique 6" descr="Scène d’autoroute">
              <a:extLst>
                <a:ext uri="{FF2B5EF4-FFF2-40B4-BE49-F238E27FC236}">
                  <a16:creationId xmlns:a16="http://schemas.microsoft.com/office/drawing/2014/main" id="{D2438BA1-24E6-0BC6-0D31-FE8EAEF33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31748" y="4123096"/>
              <a:ext cx="633035" cy="633035"/>
            </a:xfrm>
            <a:prstGeom prst="rect">
              <a:avLst/>
            </a:prstGeom>
          </p:spPr>
        </p:pic>
      </p:grp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8774572A-10D3-58DB-351E-8F2EFFB24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6424" y="3226759"/>
            <a:ext cx="1056466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0" name="Espace réservé du texte 48">
            <a:extLst>
              <a:ext uri="{FF2B5EF4-FFF2-40B4-BE49-F238E27FC236}">
                <a16:creationId xmlns:a16="http://schemas.microsoft.com/office/drawing/2014/main" id="{9B390DE0-76E1-B774-1EC0-CD6FEAB758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341" y="2473689"/>
            <a:ext cx="83482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1" name="Espace réservé du texte 48">
            <a:extLst>
              <a:ext uri="{FF2B5EF4-FFF2-40B4-BE49-F238E27FC236}">
                <a16:creationId xmlns:a16="http://schemas.microsoft.com/office/drawing/2014/main" id="{F132BC0B-9E6F-50B4-C628-DCF5A06C3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178" y="2516948"/>
            <a:ext cx="786275" cy="39491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2" name="Espace réservé du texte 48">
            <a:extLst>
              <a:ext uri="{FF2B5EF4-FFF2-40B4-BE49-F238E27FC236}">
                <a16:creationId xmlns:a16="http://schemas.microsoft.com/office/drawing/2014/main" id="{855786DE-EF18-73D8-395A-173CAAEDC3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8236" y="4518126"/>
            <a:ext cx="714654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3" name="Espace réservé du texte 48">
            <a:extLst>
              <a:ext uri="{FF2B5EF4-FFF2-40B4-BE49-F238E27FC236}">
                <a16:creationId xmlns:a16="http://schemas.microsoft.com/office/drawing/2014/main" id="{44D3B86C-AE9C-868B-7063-6A1E208924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4898" y="3886551"/>
            <a:ext cx="729407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4" name="Espace réservé du texte 48">
            <a:extLst>
              <a:ext uri="{FF2B5EF4-FFF2-40B4-BE49-F238E27FC236}">
                <a16:creationId xmlns:a16="http://schemas.microsoft.com/office/drawing/2014/main" id="{772DEF10-7723-0E6A-9192-9A3606E28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105" y="4801666"/>
            <a:ext cx="714654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5" name="Espace réservé du texte 48">
            <a:extLst>
              <a:ext uri="{FF2B5EF4-FFF2-40B4-BE49-F238E27FC236}">
                <a16:creationId xmlns:a16="http://schemas.microsoft.com/office/drawing/2014/main" id="{DABA078E-ED47-408F-2C82-A37B0DF57B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059" y="4448892"/>
            <a:ext cx="714654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6" name="Espace réservé du texte 48">
            <a:extLst>
              <a:ext uri="{FF2B5EF4-FFF2-40B4-BE49-F238E27FC236}">
                <a16:creationId xmlns:a16="http://schemas.microsoft.com/office/drawing/2014/main" id="{12E698E3-22DC-675F-451A-9F315FBF8C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7170" y="3869029"/>
            <a:ext cx="71465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7" name="Espace réservé du texte 48">
            <a:extLst>
              <a:ext uri="{FF2B5EF4-FFF2-40B4-BE49-F238E27FC236}">
                <a16:creationId xmlns:a16="http://schemas.microsoft.com/office/drawing/2014/main" id="{6190CBF8-1913-AABD-9F33-CFEB481FA1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679" y="3214852"/>
            <a:ext cx="71465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383975-4B11-251C-AAED-62BFEDD7AD3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8650" y="1108710"/>
            <a:ext cx="3672046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8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8E1BD-7286-BA8E-B5E1-40CC2C566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550C3D-5D55-F743-5736-053B17E3B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6D13C5-2116-1511-06EC-8E42AE695DB0}"/>
              </a:ext>
            </a:extLst>
          </p:cNvPr>
          <p:cNvGrpSpPr/>
          <p:nvPr/>
        </p:nvGrpSpPr>
        <p:grpSpPr>
          <a:xfrm>
            <a:off x="4524567" y="1699184"/>
            <a:ext cx="4336322" cy="3043850"/>
            <a:chOff x="4303552" y="2448637"/>
            <a:chExt cx="4336322" cy="3043850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9BE412C-1F31-A530-3907-463D25EC3FDB}"/>
                </a:ext>
              </a:extLst>
            </p:cNvPr>
            <p:cNvGrpSpPr/>
            <p:nvPr/>
          </p:nvGrpSpPr>
          <p:grpSpPr>
            <a:xfrm>
              <a:off x="4544712" y="2633011"/>
              <a:ext cx="3813992" cy="2859476"/>
              <a:chOff x="2212941" y="2260819"/>
              <a:chExt cx="4049283" cy="3072360"/>
            </a:xfrm>
          </p:grpSpPr>
          <p:sp>
            <p:nvSpPr>
              <p:cNvPr id="36" name="Forme libre 35">
                <a:extLst>
                  <a:ext uri="{FF2B5EF4-FFF2-40B4-BE49-F238E27FC236}">
                    <a16:creationId xmlns:a16="http://schemas.microsoft.com/office/drawing/2014/main" id="{E0CEB9C6-B021-1604-1AD1-8434ABBEBD91}"/>
                  </a:ext>
                </a:extLst>
              </p:cNvPr>
              <p:cNvSpPr/>
              <p:nvPr/>
            </p:nvSpPr>
            <p:spPr>
              <a:xfrm>
                <a:off x="2808762" y="2260819"/>
                <a:ext cx="1425166" cy="1551063"/>
              </a:xfrm>
              <a:custGeom>
                <a:avLst/>
                <a:gdLst>
                  <a:gd name="connsiteX0" fmla="*/ 1425166 w 1425166"/>
                  <a:gd name="connsiteY0" fmla="*/ 0 h 1551063"/>
                  <a:gd name="connsiteX1" fmla="*/ 1425166 w 1425166"/>
                  <a:gd name="connsiteY1" fmla="*/ 1408548 h 1551063"/>
                  <a:gd name="connsiteX2" fmla="*/ 1304579 w 1425166"/>
                  <a:gd name="connsiteY2" fmla="*/ 1420027 h 1551063"/>
                  <a:gd name="connsiteX3" fmla="*/ 1083931 w 1425166"/>
                  <a:gd name="connsiteY3" fmla="*/ 1507698 h 1551063"/>
                  <a:gd name="connsiteX4" fmla="*/ 1028268 w 1425166"/>
                  <a:gd name="connsiteY4" fmla="*/ 1551063 h 1551063"/>
                  <a:gd name="connsiteX5" fmla="*/ 0 w 1425166"/>
                  <a:gd name="connsiteY5" fmla="*/ 580056 h 1551063"/>
                  <a:gd name="connsiteX6" fmla="*/ 140569 w 1425166"/>
                  <a:gd name="connsiteY6" fmla="*/ 454468 h 1551063"/>
                  <a:gd name="connsiteX7" fmla="*/ 1221850 w 1425166"/>
                  <a:gd name="connsiteY7" fmla="*/ 10092 h 1551063"/>
                  <a:gd name="connsiteX8" fmla="*/ 1425166 w 1425166"/>
                  <a:gd name="connsiteY8" fmla="*/ 0 h 155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5166" h="1551063">
                    <a:moveTo>
                      <a:pt x="1425166" y="0"/>
                    </a:moveTo>
                    <a:lnTo>
                      <a:pt x="1425166" y="1408548"/>
                    </a:lnTo>
                    <a:lnTo>
                      <a:pt x="1304579" y="1420027"/>
                    </a:lnTo>
                    <a:cubicBezTo>
                      <a:pt x="1224240" y="1435550"/>
                      <a:pt x="1149587" y="1465815"/>
                      <a:pt x="1083931" y="1507698"/>
                    </a:cubicBezTo>
                    <a:lnTo>
                      <a:pt x="1028268" y="1551063"/>
                    </a:lnTo>
                    <a:lnTo>
                      <a:pt x="0" y="580056"/>
                    </a:lnTo>
                    <a:lnTo>
                      <a:pt x="140569" y="454468"/>
                    </a:lnTo>
                    <a:cubicBezTo>
                      <a:pt x="440669" y="211012"/>
                      <a:pt x="813313" y="50877"/>
                      <a:pt x="1221850" y="10092"/>
                    </a:cubicBezTo>
                    <a:lnTo>
                      <a:pt x="142516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218383E6-EC07-E8AE-44D4-3FA12A55CB1B}"/>
                  </a:ext>
                </a:extLst>
              </p:cNvPr>
              <p:cNvSpPr/>
              <p:nvPr/>
            </p:nvSpPr>
            <p:spPr>
              <a:xfrm>
                <a:off x="4269928" y="2262232"/>
                <a:ext cx="1413520" cy="1592473"/>
              </a:xfrm>
              <a:custGeom>
                <a:avLst/>
                <a:gdLst>
                  <a:gd name="connsiteX0" fmla="*/ 0 w 1413520"/>
                  <a:gd name="connsiteY0" fmla="*/ 0 h 1592473"/>
                  <a:gd name="connsiteX1" fmla="*/ 174864 w 1413520"/>
                  <a:gd name="connsiteY1" fmla="*/ 8679 h 1592473"/>
                  <a:gd name="connsiteX2" fmla="*/ 1399980 w 1413520"/>
                  <a:gd name="connsiteY2" fmla="*/ 581560 h 1592473"/>
                  <a:gd name="connsiteX3" fmla="*/ 1413520 w 1413520"/>
                  <a:gd name="connsiteY3" fmla="*/ 596204 h 1592473"/>
                  <a:gd name="connsiteX4" fmla="*/ 417251 w 1413520"/>
                  <a:gd name="connsiteY4" fmla="*/ 1592473 h 1592473"/>
                  <a:gd name="connsiteX5" fmla="*/ 404108 w 1413520"/>
                  <a:gd name="connsiteY5" fmla="*/ 1577432 h 1592473"/>
                  <a:gd name="connsiteX6" fmla="*/ 92135 w 1413520"/>
                  <a:gd name="connsiteY6" fmla="*/ 1418614 h 1592473"/>
                  <a:gd name="connsiteX7" fmla="*/ 0 w 1413520"/>
                  <a:gd name="connsiteY7" fmla="*/ 1409844 h 1592473"/>
                  <a:gd name="connsiteX8" fmla="*/ 0 w 1413520"/>
                  <a:gd name="connsiteY8" fmla="*/ 0 h 159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3520" h="1592473">
                    <a:moveTo>
                      <a:pt x="0" y="0"/>
                    </a:moveTo>
                    <a:lnTo>
                      <a:pt x="174864" y="8679"/>
                    </a:lnTo>
                    <a:cubicBezTo>
                      <a:pt x="651491" y="56261"/>
                      <a:pt x="1079263" y="266292"/>
                      <a:pt x="1399980" y="581560"/>
                    </a:cubicBezTo>
                    <a:lnTo>
                      <a:pt x="1413520" y="596204"/>
                    </a:lnTo>
                    <a:lnTo>
                      <a:pt x="417251" y="1592473"/>
                    </a:lnTo>
                    <a:lnTo>
                      <a:pt x="404108" y="1577432"/>
                    </a:lnTo>
                    <a:cubicBezTo>
                      <a:pt x="320357" y="1498352"/>
                      <a:pt x="212644" y="1441898"/>
                      <a:pt x="92135" y="1418614"/>
                    </a:cubicBezTo>
                    <a:lnTo>
                      <a:pt x="0" y="1409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orme libre 37">
                <a:extLst>
                  <a:ext uri="{FF2B5EF4-FFF2-40B4-BE49-F238E27FC236}">
                    <a16:creationId xmlns:a16="http://schemas.microsoft.com/office/drawing/2014/main" id="{AFD69848-2AC9-F6C6-C949-447736F70A2C}"/>
                  </a:ext>
                </a:extLst>
              </p:cNvPr>
              <p:cNvSpPr/>
              <p:nvPr/>
            </p:nvSpPr>
            <p:spPr>
              <a:xfrm>
                <a:off x="2212941" y="2867023"/>
                <a:ext cx="1595359" cy="1371340"/>
              </a:xfrm>
              <a:custGeom>
                <a:avLst/>
                <a:gdLst>
                  <a:gd name="connsiteX0" fmla="*/ 571078 w 1595359"/>
                  <a:gd name="connsiteY0" fmla="*/ 0 h 1371340"/>
                  <a:gd name="connsiteX1" fmla="*/ 1595359 w 1595359"/>
                  <a:gd name="connsiteY1" fmla="*/ 967242 h 1371340"/>
                  <a:gd name="connsiteX2" fmla="*/ 1588428 w 1595359"/>
                  <a:gd name="connsiteY2" fmla="*/ 972641 h 1371340"/>
                  <a:gd name="connsiteX3" fmla="*/ 1420230 w 1595359"/>
                  <a:gd name="connsiteY3" fmla="*/ 1267216 h 1371340"/>
                  <a:gd name="connsiteX4" fmla="*/ 1409113 w 1595359"/>
                  <a:gd name="connsiteY4" fmla="*/ 1371340 h 1371340"/>
                  <a:gd name="connsiteX5" fmla="*/ 0 w 1595359"/>
                  <a:gd name="connsiteY5" fmla="*/ 1371340 h 1371340"/>
                  <a:gd name="connsiteX6" fmla="*/ 9774 w 1595359"/>
                  <a:gd name="connsiteY6" fmla="*/ 1181069 h 1371340"/>
                  <a:gd name="connsiteX7" fmla="*/ 461830 w 1595359"/>
                  <a:gd name="connsiteY7" fmla="*/ 118160 h 1371340"/>
                  <a:gd name="connsiteX8" fmla="*/ 571078 w 1595359"/>
                  <a:gd name="connsiteY8" fmla="*/ 0 h 137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5359" h="1371340">
                    <a:moveTo>
                      <a:pt x="571078" y="0"/>
                    </a:moveTo>
                    <a:lnTo>
                      <a:pt x="1595359" y="967242"/>
                    </a:lnTo>
                    <a:lnTo>
                      <a:pt x="1588428" y="972641"/>
                    </a:lnTo>
                    <a:cubicBezTo>
                      <a:pt x="1504678" y="1051721"/>
                      <a:pt x="1444889" y="1153427"/>
                      <a:pt x="1420230" y="1267216"/>
                    </a:cubicBezTo>
                    <a:lnTo>
                      <a:pt x="1409113" y="1371340"/>
                    </a:lnTo>
                    <a:lnTo>
                      <a:pt x="0" y="1371340"/>
                    </a:lnTo>
                    <a:lnTo>
                      <a:pt x="9774" y="1181069"/>
                    </a:lnTo>
                    <a:cubicBezTo>
                      <a:pt x="51264" y="779473"/>
                      <a:pt x="214166" y="413161"/>
                      <a:pt x="461830" y="118160"/>
                    </a:cubicBezTo>
                    <a:lnTo>
                      <a:pt x="57107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319545CF-B72D-4AE1-573C-72228918ACAA}"/>
                  </a:ext>
                </a:extLst>
              </p:cNvPr>
              <p:cNvSpPr/>
              <p:nvPr/>
            </p:nvSpPr>
            <p:spPr>
              <a:xfrm>
                <a:off x="4710921" y="2884889"/>
                <a:ext cx="1551302" cy="1348774"/>
              </a:xfrm>
              <a:custGeom>
                <a:avLst/>
                <a:gdLst>
                  <a:gd name="connsiteX0" fmla="*/ 996985 w 1551302"/>
                  <a:gd name="connsiteY0" fmla="*/ 0 h 1348774"/>
                  <a:gd name="connsiteX1" fmla="*/ 1089713 w 1551302"/>
                  <a:gd name="connsiteY1" fmla="*/ 100293 h 1348774"/>
                  <a:gd name="connsiteX2" fmla="*/ 1541769 w 1551302"/>
                  <a:gd name="connsiteY2" fmla="*/ 1163202 h 1348774"/>
                  <a:gd name="connsiteX3" fmla="*/ 1551302 w 1551302"/>
                  <a:gd name="connsiteY3" fmla="*/ 1348774 h 1348774"/>
                  <a:gd name="connsiteX4" fmla="*/ 141928 w 1551302"/>
                  <a:gd name="connsiteY4" fmla="*/ 1348774 h 1348774"/>
                  <a:gd name="connsiteX5" fmla="*/ 131313 w 1551302"/>
                  <a:gd name="connsiteY5" fmla="*/ 1249349 h 1348774"/>
                  <a:gd name="connsiteX6" fmla="*/ 38464 w 1551302"/>
                  <a:gd name="connsiteY6" fmla="*/ 1041006 h 1348774"/>
                  <a:gd name="connsiteX7" fmla="*/ 0 w 1551302"/>
                  <a:gd name="connsiteY7" fmla="*/ 996986 h 1348774"/>
                  <a:gd name="connsiteX8" fmla="*/ 996985 w 1551302"/>
                  <a:gd name="connsiteY8" fmla="*/ 0 h 13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1302" h="1348774">
                    <a:moveTo>
                      <a:pt x="996985" y="0"/>
                    </a:moveTo>
                    <a:lnTo>
                      <a:pt x="1089713" y="100293"/>
                    </a:lnTo>
                    <a:cubicBezTo>
                      <a:pt x="1337377" y="395294"/>
                      <a:pt x="1500280" y="761606"/>
                      <a:pt x="1541769" y="1163202"/>
                    </a:cubicBezTo>
                    <a:lnTo>
                      <a:pt x="1551302" y="1348774"/>
                    </a:lnTo>
                    <a:lnTo>
                      <a:pt x="141928" y="1348774"/>
                    </a:lnTo>
                    <a:lnTo>
                      <a:pt x="131313" y="1249349"/>
                    </a:lnTo>
                    <a:cubicBezTo>
                      <a:pt x="114874" y="1173490"/>
                      <a:pt x="82821" y="1103001"/>
                      <a:pt x="38464" y="1041006"/>
                    </a:cubicBezTo>
                    <a:lnTo>
                      <a:pt x="0" y="996986"/>
                    </a:lnTo>
                    <a:lnTo>
                      <a:pt x="9969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2765AE1C-0848-97B6-6493-739C291BB6A9}"/>
                  </a:ext>
                </a:extLst>
              </p:cNvPr>
              <p:cNvSpPr/>
              <p:nvPr/>
            </p:nvSpPr>
            <p:spPr>
              <a:xfrm>
                <a:off x="4760673" y="4269663"/>
                <a:ext cx="1501551" cy="1063516"/>
              </a:xfrm>
              <a:custGeom>
                <a:avLst/>
                <a:gdLst>
                  <a:gd name="connsiteX0" fmla="*/ 92177 w 1501551"/>
                  <a:gd name="connsiteY0" fmla="*/ 0 h 1063516"/>
                  <a:gd name="connsiteX1" fmla="*/ 1501551 w 1501551"/>
                  <a:gd name="connsiteY1" fmla="*/ 0 h 1063516"/>
                  <a:gd name="connsiteX2" fmla="*/ 1492018 w 1501551"/>
                  <a:gd name="connsiteY2" fmla="*/ 185572 h 1063516"/>
                  <a:gd name="connsiteX3" fmla="*/ 1258015 w 1501551"/>
                  <a:gd name="connsiteY3" fmla="*/ 931044 h 1063516"/>
                  <a:gd name="connsiteX4" fmla="*/ 1176146 w 1501551"/>
                  <a:gd name="connsiteY4" fmla="*/ 1063516 h 1063516"/>
                  <a:gd name="connsiteX5" fmla="*/ 0 w 1501551"/>
                  <a:gd name="connsiteY5" fmla="*/ 288135 h 1063516"/>
                  <a:gd name="connsiteX6" fmla="*/ 45607 w 1501551"/>
                  <a:gd name="connsiteY6" fmla="*/ 208796 h 1063516"/>
                  <a:gd name="connsiteX7" fmla="*/ 81562 w 1501551"/>
                  <a:gd name="connsiteY7" fmla="*/ 99426 h 1063516"/>
                  <a:gd name="connsiteX8" fmla="*/ 92177 w 1501551"/>
                  <a:gd name="connsiteY8" fmla="*/ 0 h 106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551" h="1063516">
                    <a:moveTo>
                      <a:pt x="92177" y="0"/>
                    </a:moveTo>
                    <a:lnTo>
                      <a:pt x="1501551" y="0"/>
                    </a:lnTo>
                    <a:lnTo>
                      <a:pt x="1492018" y="185572"/>
                    </a:lnTo>
                    <a:cubicBezTo>
                      <a:pt x="1464359" y="453303"/>
                      <a:pt x="1382738" y="705352"/>
                      <a:pt x="1258015" y="931044"/>
                    </a:cubicBezTo>
                    <a:lnTo>
                      <a:pt x="1176146" y="1063516"/>
                    </a:lnTo>
                    <a:lnTo>
                      <a:pt x="0" y="288135"/>
                    </a:lnTo>
                    <a:lnTo>
                      <a:pt x="45607" y="208796"/>
                    </a:lnTo>
                    <a:cubicBezTo>
                      <a:pt x="61220" y="173942"/>
                      <a:pt x="73343" y="137355"/>
                      <a:pt x="81562" y="99426"/>
                    </a:cubicBezTo>
                    <a:lnTo>
                      <a:pt x="92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88EAF118-151E-87BE-5EDF-B7E1710D39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03552" y="3429000"/>
              <a:ext cx="648000" cy="647601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98803AFB-4CEB-55A9-A9AA-8EFE3B1F77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661" y="2451402"/>
              <a:ext cx="648000" cy="647601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59EE478-2A35-0B78-3C3C-805C3FC4DD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411" y="2448637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AF09B0E-AB71-9FEC-2A2A-C52FAAAAF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9470" y="3465839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26B5286-5B2F-CBDA-E6A8-FF4984BB4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1874" y="4702478"/>
              <a:ext cx="648000" cy="64760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Espace réservé du texte 48">
            <a:extLst>
              <a:ext uri="{FF2B5EF4-FFF2-40B4-BE49-F238E27FC236}">
                <a16:creationId xmlns:a16="http://schemas.microsoft.com/office/drawing/2014/main" id="{8774572A-10D3-58DB-351E-8F2EFFB24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6424" y="3226759"/>
            <a:ext cx="1056466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0" name="Espace réservé du texte 48">
            <a:extLst>
              <a:ext uri="{FF2B5EF4-FFF2-40B4-BE49-F238E27FC236}">
                <a16:creationId xmlns:a16="http://schemas.microsoft.com/office/drawing/2014/main" id="{9B390DE0-76E1-B774-1EC0-CD6FEAB758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2341" y="2473689"/>
            <a:ext cx="83482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1" name="Espace réservé du texte 48">
            <a:extLst>
              <a:ext uri="{FF2B5EF4-FFF2-40B4-BE49-F238E27FC236}">
                <a16:creationId xmlns:a16="http://schemas.microsoft.com/office/drawing/2014/main" id="{F132BC0B-9E6F-50B4-C628-DCF5A06C3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178" y="2516948"/>
            <a:ext cx="786275" cy="39491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6" name="Espace réservé du texte 48">
            <a:extLst>
              <a:ext uri="{FF2B5EF4-FFF2-40B4-BE49-F238E27FC236}">
                <a16:creationId xmlns:a16="http://schemas.microsoft.com/office/drawing/2014/main" id="{12E698E3-22DC-675F-451A-9F315FBF8C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7170" y="3869029"/>
            <a:ext cx="71465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7" name="Espace réservé du texte 48">
            <a:extLst>
              <a:ext uri="{FF2B5EF4-FFF2-40B4-BE49-F238E27FC236}">
                <a16:creationId xmlns:a16="http://schemas.microsoft.com/office/drawing/2014/main" id="{6190CBF8-1913-AABD-9F33-CFEB481FA1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52679" y="3214852"/>
            <a:ext cx="71465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383975-4B11-251C-AAED-62BFEDD7AD3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8650" y="1108710"/>
            <a:ext cx="3672046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3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8E1BD-7286-BA8E-B5E1-40CC2C566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550C3D-5D55-F743-5736-053B17E3B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6D13C5-2116-1511-06EC-8E42AE695DB0}"/>
              </a:ext>
            </a:extLst>
          </p:cNvPr>
          <p:cNvGrpSpPr/>
          <p:nvPr/>
        </p:nvGrpSpPr>
        <p:grpSpPr>
          <a:xfrm rot="17906162">
            <a:off x="4114132" y="1114331"/>
            <a:ext cx="2829057" cy="4204036"/>
            <a:chOff x="5810817" y="2448637"/>
            <a:chExt cx="2829057" cy="420403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79BE412C-1F31-A530-3907-463D25EC3FDB}"/>
                </a:ext>
              </a:extLst>
            </p:cNvPr>
            <p:cNvGrpSpPr/>
            <p:nvPr/>
          </p:nvGrpSpPr>
          <p:grpSpPr>
            <a:xfrm>
              <a:off x="5810817" y="2634326"/>
              <a:ext cx="2547887" cy="3704658"/>
              <a:chOff x="3557154" y="2262232"/>
              <a:chExt cx="2705070" cy="3980464"/>
            </a:xfrm>
          </p:grpSpPr>
          <p:sp>
            <p:nvSpPr>
              <p:cNvPr id="37" name="Forme libre 36">
                <a:extLst>
                  <a:ext uri="{FF2B5EF4-FFF2-40B4-BE49-F238E27FC236}">
                    <a16:creationId xmlns:a16="http://schemas.microsoft.com/office/drawing/2014/main" id="{218383E6-EC07-E8AE-44D4-3FA12A55CB1B}"/>
                  </a:ext>
                </a:extLst>
              </p:cNvPr>
              <p:cNvSpPr/>
              <p:nvPr/>
            </p:nvSpPr>
            <p:spPr>
              <a:xfrm>
                <a:off x="4269928" y="2262232"/>
                <a:ext cx="1413520" cy="1592473"/>
              </a:xfrm>
              <a:custGeom>
                <a:avLst/>
                <a:gdLst>
                  <a:gd name="connsiteX0" fmla="*/ 0 w 1413520"/>
                  <a:gd name="connsiteY0" fmla="*/ 0 h 1592473"/>
                  <a:gd name="connsiteX1" fmla="*/ 174864 w 1413520"/>
                  <a:gd name="connsiteY1" fmla="*/ 8679 h 1592473"/>
                  <a:gd name="connsiteX2" fmla="*/ 1399980 w 1413520"/>
                  <a:gd name="connsiteY2" fmla="*/ 581560 h 1592473"/>
                  <a:gd name="connsiteX3" fmla="*/ 1413520 w 1413520"/>
                  <a:gd name="connsiteY3" fmla="*/ 596204 h 1592473"/>
                  <a:gd name="connsiteX4" fmla="*/ 417251 w 1413520"/>
                  <a:gd name="connsiteY4" fmla="*/ 1592473 h 1592473"/>
                  <a:gd name="connsiteX5" fmla="*/ 404108 w 1413520"/>
                  <a:gd name="connsiteY5" fmla="*/ 1577432 h 1592473"/>
                  <a:gd name="connsiteX6" fmla="*/ 92135 w 1413520"/>
                  <a:gd name="connsiteY6" fmla="*/ 1418614 h 1592473"/>
                  <a:gd name="connsiteX7" fmla="*/ 0 w 1413520"/>
                  <a:gd name="connsiteY7" fmla="*/ 1409844 h 1592473"/>
                  <a:gd name="connsiteX8" fmla="*/ 0 w 1413520"/>
                  <a:gd name="connsiteY8" fmla="*/ 0 h 159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3520" h="1592473">
                    <a:moveTo>
                      <a:pt x="0" y="0"/>
                    </a:moveTo>
                    <a:lnTo>
                      <a:pt x="174864" y="8679"/>
                    </a:lnTo>
                    <a:cubicBezTo>
                      <a:pt x="651491" y="56261"/>
                      <a:pt x="1079263" y="266292"/>
                      <a:pt x="1399980" y="581560"/>
                    </a:cubicBezTo>
                    <a:lnTo>
                      <a:pt x="1413520" y="596204"/>
                    </a:lnTo>
                    <a:lnTo>
                      <a:pt x="417251" y="1592473"/>
                    </a:lnTo>
                    <a:lnTo>
                      <a:pt x="404108" y="1577432"/>
                    </a:lnTo>
                    <a:cubicBezTo>
                      <a:pt x="320357" y="1498352"/>
                      <a:pt x="212644" y="1441898"/>
                      <a:pt x="92135" y="1418614"/>
                    </a:cubicBezTo>
                    <a:lnTo>
                      <a:pt x="0" y="14098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Forme libre 38">
                <a:extLst>
                  <a:ext uri="{FF2B5EF4-FFF2-40B4-BE49-F238E27FC236}">
                    <a16:creationId xmlns:a16="http://schemas.microsoft.com/office/drawing/2014/main" id="{319545CF-B72D-4AE1-573C-72228918ACAA}"/>
                  </a:ext>
                </a:extLst>
              </p:cNvPr>
              <p:cNvSpPr/>
              <p:nvPr/>
            </p:nvSpPr>
            <p:spPr>
              <a:xfrm>
                <a:off x="4710921" y="2884889"/>
                <a:ext cx="1551302" cy="1348774"/>
              </a:xfrm>
              <a:custGeom>
                <a:avLst/>
                <a:gdLst>
                  <a:gd name="connsiteX0" fmla="*/ 996985 w 1551302"/>
                  <a:gd name="connsiteY0" fmla="*/ 0 h 1348774"/>
                  <a:gd name="connsiteX1" fmla="*/ 1089713 w 1551302"/>
                  <a:gd name="connsiteY1" fmla="*/ 100293 h 1348774"/>
                  <a:gd name="connsiteX2" fmla="*/ 1541769 w 1551302"/>
                  <a:gd name="connsiteY2" fmla="*/ 1163202 h 1348774"/>
                  <a:gd name="connsiteX3" fmla="*/ 1551302 w 1551302"/>
                  <a:gd name="connsiteY3" fmla="*/ 1348774 h 1348774"/>
                  <a:gd name="connsiteX4" fmla="*/ 141928 w 1551302"/>
                  <a:gd name="connsiteY4" fmla="*/ 1348774 h 1348774"/>
                  <a:gd name="connsiteX5" fmla="*/ 131313 w 1551302"/>
                  <a:gd name="connsiteY5" fmla="*/ 1249349 h 1348774"/>
                  <a:gd name="connsiteX6" fmla="*/ 38464 w 1551302"/>
                  <a:gd name="connsiteY6" fmla="*/ 1041006 h 1348774"/>
                  <a:gd name="connsiteX7" fmla="*/ 0 w 1551302"/>
                  <a:gd name="connsiteY7" fmla="*/ 996986 h 1348774"/>
                  <a:gd name="connsiteX8" fmla="*/ 996985 w 1551302"/>
                  <a:gd name="connsiteY8" fmla="*/ 0 h 13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51302" h="1348774">
                    <a:moveTo>
                      <a:pt x="996985" y="0"/>
                    </a:moveTo>
                    <a:lnTo>
                      <a:pt x="1089713" y="100293"/>
                    </a:lnTo>
                    <a:cubicBezTo>
                      <a:pt x="1337377" y="395294"/>
                      <a:pt x="1500280" y="761606"/>
                      <a:pt x="1541769" y="1163202"/>
                    </a:cubicBezTo>
                    <a:lnTo>
                      <a:pt x="1551302" y="1348774"/>
                    </a:lnTo>
                    <a:lnTo>
                      <a:pt x="141928" y="1348774"/>
                    </a:lnTo>
                    <a:lnTo>
                      <a:pt x="131313" y="1249349"/>
                    </a:lnTo>
                    <a:cubicBezTo>
                      <a:pt x="114874" y="1173490"/>
                      <a:pt x="82821" y="1103001"/>
                      <a:pt x="38464" y="1041006"/>
                    </a:cubicBezTo>
                    <a:lnTo>
                      <a:pt x="0" y="996986"/>
                    </a:lnTo>
                    <a:lnTo>
                      <a:pt x="9969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2765AE1C-0848-97B6-6493-739C291BB6A9}"/>
                  </a:ext>
                </a:extLst>
              </p:cNvPr>
              <p:cNvSpPr/>
              <p:nvPr/>
            </p:nvSpPr>
            <p:spPr>
              <a:xfrm>
                <a:off x="4760673" y="4269663"/>
                <a:ext cx="1501551" cy="1063516"/>
              </a:xfrm>
              <a:custGeom>
                <a:avLst/>
                <a:gdLst>
                  <a:gd name="connsiteX0" fmla="*/ 92177 w 1501551"/>
                  <a:gd name="connsiteY0" fmla="*/ 0 h 1063516"/>
                  <a:gd name="connsiteX1" fmla="*/ 1501551 w 1501551"/>
                  <a:gd name="connsiteY1" fmla="*/ 0 h 1063516"/>
                  <a:gd name="connsiteX2" fmla="*/ 1492018 w 1501551"/>
                  <a:gd name="connsiteY2" fmla="*/ 185572 h 1063516"/>
                  <a:gd name="connsiteX3" fmla="*/ 1258015 w 1501551"/>
                  <a:gd name="connsiteY3" fmla="*/ 931044 h 1063516"/>
                  <a:gd name="connsiteX4" fmla="*/ 1176146 w 1501551"/>
                  <a:gd name="connsiteY4" fmla="*/ 1063516 h 1063516"/>
                  <a:gd name="connsiteX5" fmla="*/ 0 w 1501551"/>
                  <a:gd name="connsiteY5" fmla="*/ 288135 h 1063516"/>
                  <a:gd name="connsiteX6" fmla="*/ 45607 w 1501551"/>
                  <a:gd name="connsiteY6" fmla="*/ 208796 h 1063516"/>
                  <a:gd name="connsiteX7" fmla="*/ 81562 w 1501551"/>
                  <a:gd name="connsiteY7" fmla="*/ 99426 h 1063516"/>
                  <a:gd name="connsiteX8" fmla="*/ 92177 w 1501551"/>
                  <a:gd name="connsiteY8" fmla="*/ 0 h 1063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1551" h="1063516">
                    <a:moveTo>
                      <a:pt x="92177" y="0"/>
                    </a:moveTo>
                    <a:lnTo>
                      <a:pt x="1501551" y="0"/>
                    </a:lnTo>
                    <a:lnTo>
                      <a:pt x="1492018" y="185572"/>
                    </a:lnTo>
                    <a:cubicBezTo>
                      <a:pt x="1464359" y="453303"/>
                      <a:pt x="1382738" y="705352"/>
                      <a:pt x="1258015" y="931044"/>
                    </a:cubicBezTo>
                    <a:lnTo>
                      <a:pt x="1176146" y="1063516"/>
                    </a:lnTo>
                    <a:lnTo>
                      <a:pt x="0" y="288135"/>
                    </a:lnTo>
                    <a:lnTo>
                      <a:pt x="45607" y="208796"/>
                    </a:lnTo>
                    <a:cubicBezTo>
                      <a:pt x="61220" y="173942"/>
                      <a:pt x="73343" y="137355"/>
                      <a:pt x="81562" y="99426"/>
                    </a:cubicBezTo>
                    <a:lnTo>
                      <a:pt x="921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956E3E07-7C4A-1446-04B9-4C6CA1D7242B}"/>
                  </a:ext>
                </a:extLst>
              </p:cNvPr>
              <p:cNvSpPr/>
              <p:nvPr/>
            </p:nvSpPr>
            <p:spPr>
              <a:xfrm>
                <a:off x="4444350" y="4587613"/>
                <a:ext cx="1473535" cy="1525290"/>
              </a:xfrm>
              <a:custGeom>
                <a:avLst/>
                <a:gdLst>
                  <a:gd name="connsiteX0" fmla="*/ 296140 w 1473535"/>
                  <a:gd name="connsiteY0" fmla="*/ 0 h 1525290"/>
                  <a:gd name="connsiteX1" fmla="*/ 1473535 w 1473535"/>
                  <a:gd name="connsiteY1" fmla="*/ 776202 h 1525290"/>
                  <a:gd name="connsiteX2" fmla="*/ 1472884 w 1473535"/>
                  <a:gd name="connsiteY2" fmla="*/ 777255 h 1525290"/>
                  <a:gd name="connsiteX3" fmla="*/ 581747 w 1473535"/>
                  <a:gd name="connsiteY3" fmla="*/ 1498617 h 1525290"/>
                  <a:gd name="connsiteX4" fmla="*/ 507612 w 1473535"/>
                  <a:gd name="connsiteY4" fmla="*/ 1525290 h 1525290"/>
                  <a:gd name="connsiteX5" fmla="*/ 0 w 1473535"/>
                  <a:gd name="connsiteY5" fmla="*/ 210750 h 1525290"/>
                  <a:gd name="connsiteX6" fmla="*/ 33544 w 1473535"/>
                  <a:gd name="connsiteY6" fmla="*/ 200918 h 1525290"/>
                  <a:gd name="connsiteX7" fmla="*/ 229687 w 1473535"/>
                  <a:gd name="connsiteY7" fmla="*/ 76050 h 1525290"/>
                  <a:gd name="connsiteX8" fmla="*/ 296140 w 1473535"/>
                  <a:gd name="connsiteY8" fmla="*/ 0 h 1525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3535" h="1525290">
                    <a:moveTo>
                      <a:pt x="296140" y="0"/>
                    </a:moveTo>
                    <a:lnTo>
                      <a:pt x="1473535" y="776202"/>
                    </a:lnTo>
                    <a:lnTo>
                      <a:pt x="1472884" y="777255"/>
                    </a:lnTo>
                    <a:cubicBezTo>
                      <a:pt x="1254492" y="1095026"/>
                      <a:pt x="945229" y="1347490"/>
                      <a:pt x="581747" y="1498617"/>
                    </a:cubicBezTo>
                    <a:lnTo>
                      <a:pt x="507612" y="1525290"/>
                    </a:lnTo>
                    <a:lnTo>
                      <a:pt x="0" y="210750"/>
                    </a:lnTo>
                    <a:lnTo>
                      <a:pt x="33544" y="200918"/>
                    </a:lnTo>
                    <a:cubicBezTo>
                      <a:pt x="107370" y="171434"/>
                      <a:pt x="173853" y="128770"/>
                      <a:pt x="229687" y="76050"/>
                    </a:cubicBezTo>
                    <a:lnTo>
                      <a:pt x="2961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orme libre 43">
                <a:extLst>
                  <a:ext uri="{FF2B5EF4-FFF2-40B4-BE49-F238E27FC236}">
                    <a16:creationId xmlns:a16="http://schemas.microsoft.com/office/drawing/2014/main" id="{243A690A-34FF-BF2E-A174-BF06B96D4ECE}"/>
                  </a:ext>
                </a:extLst>
              </p:cNvPr>
              <p:cNvSpPr/>
              <p:nvPr/>
            </p:nvSpPr>
            <p:spPr>
              <a:xfrm>
                <a:off x="3557154" y="4801313"/>
                <a:ext cx="1360924" cy="1441383"/>
              </a:xfrm>
              <a:custGeom>
                <a:avLst/>
                <a:gdLst>
                  <a:gd name="connsiteX0" fmla="*/ 483961 w 1360924"/>
                  <a:gd name="connsiteY0" fmla="*/ 0 h 1441383"/>
                  <a:gd name="connsiteX1" fmla="*/ 556187 w 1360924"/>
                  <a:gd name="connsiteY1" fmla="*/ 21170 h 1441383"/>
                  <a:gd name="connsiteX2" fmla="*/ 680548 w 1360924"/>
                  <a:gd name="connsiteY2" fmla="*/ 33007 h 1441383"/>
                  <a:gd name="connsiteX3" fmla="*/ 804909 w 1360924"/>
                  <a:gd name="connsiteY3" fmla="*/ 21170 h 1441383"/>
                  <a:gd name="connsiteX4" fmla="*/ 852527 w 1360924"/>
                  <a:gd name="connsiteY4" fmla="*/ 7213 h 1441383"/>
                  <a:gd name="connsiteX5" fmla="*/ 1360924 w 1360924"/>
                  <a:gd name="connsiteY5" fmla="*/ 1323782 h 1441383"/>
                  <a:gd name="connsiteX6" fmla="*/ 1282853 w 1360924"/>
                  <a:gd name="connsiteY6" fmla="*/ 1351870 h 1441383"/>
                  <a:gd name="connsiteX7" fmla="*/ 680548 w 1360924"/>
                  <a:gd name="connsiteY7" fmla="*/ 1441383 h 1441383"/>
                  <a:gd name="connsiteX8" fmla="*/ 78243 w 1360924"/>
                  <a:gd name="connsiteY8" fmla="*/ 1351870 h 1441383"/>
                  <a:gd name="connsiteX9" fmla="*/ 0 w 1360924"/>
                  <a:gd name="connsiteY9" fmla="*/ 1323720 h 1441383"/>
                  <a:gd name="connsiteX10" fmla="*/ 483961 w 1360924"/>
                  <a:gd name="connsiteY10" fmla="*/ 0 h 1441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0924" h="1441383">
                    <a:moveTo>
                      <a:pt x="483961" y="0"/>
                    </a:moveTo>
                    <a:lnTo>
                      <a:pt x="556187" y="21170"/>
                    </a:lnTo>
                    <a:cubicBezTo>
                      <a:pt x="596357" y="28931"/>
                      <a:pt x="637948" y="33007"/>
                      <a:pt x="680548" y="33007"/>
                    </a:cubicBezTo>
                    <a:cubicBezTo>
                      <a:pt x="723148" y="33007"/>
                      <a:pt x="764740" y="28931"/>
                      <a:pt x="804909" y="21170"/>
                    </a:cubicBezTo>
                    <a:lnTo>
                      <a:pt x="852527" y="7213"/>
                    </a:lnTo>
                    <a:lnTo>
                      <a:pt x="1360924" y="1323782"/>
                    </a:lnTo>
                    <a:lnTo>
                      <a:pt x="1282853" y="1351870"/>
                    </a:lnTo>
                    <a:cubicBezTo>
                      <a:pt x="1092585" y="1410044"/>
                      <a:pt x="890290" y="1441383"/>
                      <a:pt x="680548" y="1441383"/>
                    </a:cubicBezTo>
                    <a:cubicBezTo>
                      <a:pt x="470807" y="1441383"/>
                      <a:pt x="268511" y="1410044"/>
                      <a:pt x="78243" y="1351870"/>
                    </a:cubicBezTo>
                    <a:lnTo>
                      <a:pt x="0" y="1323720"/>
                    </a:lnTo>
                    <a:lnTo>
                      <a:pt x="4839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B59EE478-2A35-0B78-3C3C-805C3FC4DD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411" y="2448637"/>
              <a:ext cx="648000" cy="648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9AF09B0E-AB71-9FEC-2A2A-C52FAAAAF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9470" y="3465839"/>
              <a:ext cx="648000" cy="648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C01B35D-E6FF-BF2C-0D6D-28C3E9518F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1399" y="6005072"/>
              <a:ext cx="648000" cy="64760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24BB332-7016-24B7-A5B5-D65D22D021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4132" y="5616853"/>
              <a:ext cx="648000" cy="647601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26B5286-5B2F-CBDA-E6A8-FF4984BB4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91874" y="4702478"/>
              <a:ext cx="648000" cy="64760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Espace réservé du texte 48">
            <a:extLst>
              <a:ext uri="{FF2B5EF4-FFF2-40B4-BE49-F238E27FC236}">
                <a16:creationId xmlns:a16="http://schemas.microsoft.com/office/drawing/2014/main" id="{F132BC0B-9E6F-50B4-C628-DCF5A06C34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7906162">
            <a:off x="4815478" y="1932095"/>
            <a:ext cx="786275" cy="39491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4" name="Espace réservé du texte 48">
            <a:extLst>
              <a:ext uri="{FF2B5EF4-FFF2-40B4-BE49-F238E27FC236}">
                <a16:creationId xmlns:a16="http://schemas.microsoft.com/office/drawing/2014/main" id="{772DEF10-7723-0E6A-9192-9A3606E28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7906162">
            <a:off x="4368405" y="4216813"/>
            <a:ext cx="714654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5" name="Espace réservé du texte 48">
            <a:extLst>
              <a:ext uri="{FF2B5EF4-FFF2-40B4-BE49-F238E27FC236}">
                <a16:creationId xmlns:a16="http://schemas.microsoft.com/office/drawing/2014/main" id="{DABA078E-ED47-408F-2C82-A37B0DF57B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7906162">
            <a:off x="5225359" y="3864039"/>
            <a:ext cx="714654" cy="3429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6" name="Espace réservé du texte 48">
            <a:extLst>
              <a:ext uri="{FF2B5EF4-FFF2-40B4-BE49-F238E27FC236}">
                <a16:creationId xmlns:a16="http://schemas.microsoft.com/office/drawing/2014/main" id="{12E698E3-22DC-675F-451A-9F315FBF8C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7906162">
            <a:off x="5579470" y="3284176"/>
            <a:ext cx="71465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57" name="Espace réservé du texte 48">
            <a:extLst>
              <a:ext uri="{FF2B5EF4-FFF2-40B4-BE49-F238E27FC236}">
                <a16:creationId xmlns:a16="http://schemas.microsoft.com/office/drawing/2014/main" id="{6190CBF8-1913-AABD-9F33-CFEB481FA1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7906162">
            <a:off x="5534979" y="2629999"/>
            <a:ext cx="714654" cy="3429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CA" dirty="0"/>
              <a:t>Texte</a:t>
            </a:r>
            <a:endParaRPr lang="fr-FR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383975-4B11-251C-AAED-62BFEDD7AD3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8650" y="1108710"/>
            <a:ext cx="3672046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91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7E1467-44EB-A980-744A-E4D13755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721FD41-51CE-E5DC-B7B2-59D581CBD1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64" name="Google Shape;1085;p36">
            <a:extLst>
              <a:ext uri="{FF2B5EF4-FFF2-40B4-BE49-F238E27FC236}">
                <a16:creationId xmlns:a16="http://schemas.microsoft.com/office/drawing/2014/main" id="{63724071-5028-FE6D-E771-5E4AD6E501F8}"/>
              </a:ext>
            </a:extLst>
          </p:cNvPr>
          <p:cNvGrpSpPr/>
          <p:nvPr userDrawn="1"/>
        </p:nvGrpSpPr>
        <p:grpSpPr>
          <a:xfrm>
            <a:off x="5752779" y="2504993"/>
            <a:ext cx="1139650" cy="924007"/>
            <a:chOff x="3190788" y="1882442"/>
            <a:chExt cx="1139650" cy="924007"/>
          </a:xfrm>
        </p:grpSpPr>
        <p:sp>
          <p:nvSpPr>
            <p:cNvPr id="65" name="Google Shape;1086;p36">
              <a:extLst>
                <a:ext uri="{FF2B5EF4-FFF2-40B4-BE49-F238E27FC236}">
                  <a16:creationId xmlns:a16="http://schemas.microsoft.com/office/drawing/2014/main" id="{BFD0ACBF-6422-2ECA-AFCF-C7E9B79952D1}"/>
                </a:ext>
              </a:extLst>
            </p:cNvPr>
            <p:cNvSpPr/>
            <p:nvPr/>
          </p:nvSpPr>
          <p:spPr>
            <a:xfrm>
              <a:off x="3190788" y="1882442"/>
              <a:ext cx="1139650" cy="924007"/>
            </a:xfrm>
            <a:custGeom>
              <a:avLst/>
              <a:gdLst/>
              <a:ahLst/>
              <a:cxnLst/>
              <a:rect l="l" t="t" r="r" b="b"/>
              <a:pathLst>
                <a:path w="51031" h="41375" extrusionOk="0">
                  <a:moveTo>
                    <a:pt x="11942" y="1"/>
                  </a:moveTo>
                  <a:lnTo>
                    <a:pt x="0" y="20682"/>
                  </a:lnTo>
                  <a:lnTo>
                    <a:pt x="11942" y="41375"/>
                  </a:lnTo>
                  <a:lnTo>
                    <a:pt x="35826" y="41375"/>
                  </a:lnTo>
                  <a:lnTo>
                    <a:pt x="38267" y="37112"/>
                  </a:lnTo>
                  <a:lnTo>
                    <a:pt x="51030" y="36731"/>
                  </a:lnTo>
                  <a:lnTo>
                    <a:pt x="44553" y="26218"/>
                  </a:lnTo>
                  <a:lnTo>
                    <a:pt x="47768" y="20670"/>
                  </a:lnTo>
                  <a:lnTo>
                    <a:pt x="3582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87;p36">
              <a:extLst>
                <a:ext uri="{FF2B5EF4-FFF2-40B4-BE49-F238E27FC236}">
                  <a16:creationId xmlns:a16="http://schemas.microsoft.com/office/drawing/2014/main" id="{07DD584B-28A0-3836-2F16-3E84F01D3671}"/>
                </a:ext>
              </a:extLst>
            </p:cNvPr>
            <p:cNvSpPr/>
            <p:nvPr/>
          </p:nvSpPr>
          <p:spPr>
            <a:xfrm>
              <a:off x="3288621" y="1966453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84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84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088;p36">
            <a:extLst>
              <a:ext uri="{FF2B5EF4-FFF2-40B4-BE49-F238E27FC236}">
                <a16:creationId xmlns:a16="http://schemas.microsoft.com/office/drawing/2014/main" id="{27CA71BF-3B40-17E4-0F3E-B4B224632A0C}"/>
              </a:ext>
            </a:extLst>
          </p:cNvPr>
          <p:cNvGrpSpPr/>
          <p:nvPr userDrawn="1"/>
        </p:nvGrpSpPr>
        <p:grpSpPr>
          <a:xfrm>
            <a:off x="5752779" y="3482100"/>
            <a:ext cx="1139650" cy="924030"/>
            <a:chOff x="3190788" y="2859549"/>
            <a:chExt cx="1139650" cy="924030"/>
          </a:xfrm>
        </p:grpSpPr>
        <p:sp>
          <p:nvSpPr>
            <p:cNvPr id="68" name="Google Shape;1089;p36">
              <a:extLst>
                <a:ext uri="{FF2B5EF4-FFF2-40B4-BE49-F238E27FC236}">
                  <a16:creationId xmlns:a16="http://schemas.microsoft.com/office/drawing/2014/main" id="{FCA77C2E-AE87-D37B-1637-87F96B4C578E}"/>
                </a:ext>
              </a:extLst>
            </p:cNvPr>
            <p:cNvSpPr/>
            <p:nvPr/>
          </p:nvSpPr>
          <p:spPr>
            <a:xfrm>
              <a:off x="3190788" y="2859549"/>
              <a:ext cx="1139650" cy="924030"/>
            </a:xfrm>
            <a:custGeom>
              <a:avLst/>
              <a:gdLst/>
              <a:ahLst/>
              <a:cxnLst/>
              <a:rect l="l" t="t" r="r" b="b"/>
              <a:pathLst>
                <a:path w="51031" h="41376" extrusionOk="0">
                  <a:moveTo>
                    <a:pt x="11942" y="1"/>
                  </a:moveTo>
                  <a:lnTo>
                    <a:pt x="0" y="20682"/>
                  </a:lnTo>
                  <a:lnTo>
                    <a:pt x="11942" y="41375"/>
                  </a:lnTo>
                  <a:lnTo>
                    <a:pt x="35826" y="41375"/>
                  </a:lnTo>
                  <a:lnTo>
                    <a:pt x="47768" y="20706"/>
                  </a:lnTo>
                  <a:lnTo>
                    <a:pt x="44553" y="15146"/>
                  </a:lnTo>
                  <a:lnTo>
                    <a:pt x="51030" y="4644"/>
                  </a:lnTo>
                  <a:lnTo>
                    <a:pt x="38267" y="4263"/>
                  </a:lnTo>
                  <a:lnTo>
                    <a:pt x="3582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90;p36">
              <a:extLst>
                <a:ext uri="{FF2B5EF4-FFF2-40B4-BE49-F238E27FC236}">
                  <a16:creationId xmlns:a16="http://schemas.microsoft.com/office/drawing/2014/main" id="{E701B2A3-B211-51E0-C4F1-A990D76D58A7}"/>
                </a:ext>
              </a:extLst>
            </p:cNvPr>
            <p:cNvSpPr/>
            <p:nvPr/>
          </p:nvSpPr>
          <p:spPr>
            <a:xfrm>
              <a:off x="3288621" y="2945168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96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96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091;p36">
            <a:extLst>
              <a:ext uri="{FF2B5EF4-FFF2-40B4-BE49-F238E27FC236}">
                <a16:creationId xmlns:a16="http://schemas.microsoft.com/office/drawing/2014/main" id="{1D8A265A-B9A2-2ABB-EE05-118C93FEFCC2}"/>
              </a:ext>
            </a:extLst>
          </p:cNvPr>
          <p:cNvGrpSpPr/>
          <p:nvPr userDrawn="1"/>
        </p:nvGrpSpPr>
        <p:grpSpPr>
          <a:xfrm>
            <a:off x="7375700" y="2504993"/>
            <a:ext cx="1139650" cy="924007"/>
            <a:chOff x="4813709" y="1882442"/>
            <a:chExt cx="1139650" cy="924007"/>
          </a:xfrm>
        </p:grpSpPr>
        <p:sp>
          <p:nvSpPr>
            <p:cNvPr id="71" name="Google Shape;1092;p36">
              <a:extLst>
                <a:ext uri="{FF2B5EF4-FFF2-40B4-BE49-F238E27FC236}">
                  <a16:creationId xmlns:a16="http://schemas.microsoft.com/office/drawing/2014/main" id="{EDDEADFD-0FE9-BB48-265A-E19890982298}"/>
                </a:ext>
              </a:extLst>
            </p:cNvPr>
            <p:cNvSpPr/>
            <p:nvPr/>
          </p:nvSpPr>
          <p:spPr>
            <a:xfrm>
              <a:off x="4813709" y="1882442"/>
              <a:ext cx="1139650" cy="924007"/>
            </a:xfrm>
            <a:custGeom>
              <a:avLst/>
              <a:gdLst/>
              <a:ahLst/>
              <a:cxnLst/>
              <a:rect l="l" t="t" r="r" b="b"/>
              <a:pathLst>
                <a:path w="51031" h="41375" extrusionOk="0">
                  <a:moveTo>
                    <a:pt x="15205" y="1"/>
                  </a:moveTo>
                  <a:lnTo>
                    <a:pt x="3263" y="20670"/>
                  </a:lnTo>
                  <a:lnTo>
                    <a:pt x="6478" y="26230"/>
                  </a:lnTo>
                  <a:lnTo>
                    <a:pt x="1" y="36731"/>
                  </a:lnTo>
                  <a:lnTo>
                    <a:pt x="12764" y="37124"/>
                  </a:lnTo>
                  <a:lnTo>
                    <a:pt x="15205" y="41375"/>
                  </a:lnTo>
                  <a:lnTo>
                    <a:pt x="39089" y="41375"/>
                  </a:lnTo>
                  <a:lnTo>
                    <a:pt x="51031" y="20682"/>
                  </a:lnTo>
                  <a:lnTo>
                    <a:pt x="3908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93;p36">
              <a:extLst>
                <a:ext uri="{FF2B5EF4-FFF2-40B4-BE49-F238E27FC236}">
                  <a16:creationId xmlns:a16="http://schemas.microsoft.com/office/drawing/2014/main" id="{735BE498-F840-CB0A-490F-BC0BEB2DD76B}"/>
                </a:ext>
              </a:extLst>
            </p:cNvPr>
            <p:cNvSpPr/>
            <p:nvPr/>
          </p:nvSpPr>
          <p:spPr>
            <a:xfrm>
              <a:off x="4984409" y="1966453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84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84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1094;p36">
            <a:extLst>
              <a:ext uri="{FF2B5EF4-FFF2-40B4-BE49-F238E27FC236}">
                <a16:creationId xmlns:a16="http://schemas.microsoft.com/office/drawing/2014/main" id="{85DC4A04-58AE-D867-281D-854AB6518BFF}"/>
              </a:ext>
            </a:extLst>
          </p:cNvPr>
          <p:cNvGrpSpPr/>
          <p:nvPr userDrawn="1"/>
        </p:nvGrpSpPr>
        <p:grpSpPr>
          <a:xfrm>
            <a:off x="7375700" y="3482100"/>
            <a:ext cx="1139650" cy="924030"/>
            <a:chOff x="4813709" y="2859549"/>
            <a:chExt cx="1139650" cy="924030"/>
          </a:xfrm>
        </p:grpSpPr>
        <p:sp>
          <p:nvSpPr>
            <p:cNvPr id="74" name="Google Shape;1095;p36">
              <a:extLst>
                <a:ext uri="{FF2B5EF4-FFF2-40B4-BE49-F238E27FC236}">
                  <a16:creationId xmlns:a16="http://schemas.microsoft.com/office/drawing/2014/main" id="{5E93A7D6-6E92-F7C4-5779-223B921E2183}"/>
                </a:ext>
              </a:extLst>
            </p:cNvPr>
            <p:cNvSpPr/>
            <p:nvPr/>
          </p:nvSpPr>
          <p:spPr>
            <a:xfrm>
              <a:off x="4813709" y="2859549"/>
              <a:ext cx="1139650" cy="924030"/>
            </a:xfrm>
            <a:custGeom>
              <a:avLst/>
              <a:gdLst/>
              <a:ahLst/>
              <a:cxnLst/>
              <a:rect l="l" t="t" r="r" b="b"/>
              <a:pathLst>
                <a:path w="51031" h="41376" extrusionOk="0">
                  <a:moveTo>
                    <a:pt x="15205" y="1"/>
                  </a:moveTo>
                  <a:lnTo>
                    <a:pt x="12764" y="4263"/>
                  </a:lnTo>
                  <a:lnTo>
                    <a:pt x="1" y="4632"/>
                  </a:lnTo>
                  <a:lnTo>
                    <a:pt x="6478" y="15146"/>
                  </a:lnTo>
                  <a:lnTo>
                    <a:pt x="3263" y="20706"/>
                  </a:lnTo>
                  <a:lnTo>
                    <a:pt x="15205" y="41375"/>
                  </a:lnTo>
                  <a:lnTo>
                    <a:pt x="39089" y="41375"/>
                  </a:lnTo>
                  <a:lnTo>
                    <a:pt x="51031" y="20682"/>
                  </a:lnTo>
                  <a:lnTo>
                    <a:pt x="39089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096;p36">
              <a:extLst>
                <a:ext uri="{FF2B5EF4-FFF2-40B4-BE49-F238E27FC236}">
                  <a16:creationId xmlns:a16="http://schemas.microsoft.com/office/drawing/2014/main" id="{A09FB88E-69FA-5E84-9B25-575CEAFAEE37}"/>
                </a:ext>
              </a:extLst>
            </p:cNvPr>
            <p:cNvSpPr/>
            <p:nvPr/>
          </p:nvSpPr>
          <p:spPr>
            <a:xfrm>
              <a:off x="4984409" y="2945168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96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96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1097;p36">
            <a:extLst>
              <a:ext uri="{FF2B5EF4-FFF2-40B4-BE49-F238E27FC236}">
                <a16:creationId xmlns:a16="http://schemas.microsoft.com/office/drawing/2014/main" id="{6BBCCFFA-F95B-0100-1C2B-6015E8D109F6}"/>
              </a:ext>
            </a:extLst>
          </p:cNvPr>
          <p:cNvGrpSpPr/>
          <p:nvPr userDrawn="1"/>
        </p:nvGrpSpPr>
        <p:grpSpPr>
          <a:xfrm>
            <a:off x="6600673" y="2009662"/>
            <a:ext cx="1066779" cy="1169687"/>
            <a:chOff x="4038682" y="1387111"/>
            <a:chExt cx="1066779" cy="1169687"/>
          </a:xfrm>
        </p:grpSpPr>
        <p:sp>
          <p:nvSpPr>
            <p:cNvPr id="77" name="Google Shape;1098;p36">
              <a:extLst>
                <a:ext uri="{FF2B5EF4-FFF2-40B4-BE49-F238E27FC236}">
                  <a16:creationId xmlns:a16="http://schemas.microsoft.com/office/drawing/2014/main" id="{35C0F465-52AA-6594-8EA5-10A4FE8A4F14}"/>
                </a:ext>
              </a:extLst>
            </p:cNvPr>
            <p:cNvSpPr/>
            <p:nvPr/>
          </p:nvSpPr>
          <p:spPr>
            <a:xfrm>
              <a:off x="4038682" y="1387111"/>
              <a:ext cx="1066779" cy="1169687"/>
            </a:xfrm>
            <a:custGeom>
              <a:avLst/>
              <a:gdLst/>
              <a:ahLst/>
              <a:cxnLst/>
              <a:rect l="l" t="t" r="r" b="b"/>
              <a:pathLst>
                <a:path w="47768" h="52376" extrusionOk="0">
                  <a:moveTo>
                    <a:pt x="11942" y="0"/>
                  </a:moveTo>
                  <a:lnTo>
                    <a:pt x="0" y="20622"/>
                  </a:lnTo>
                  <a:lnTo>
                    <a:pt x="11942" y="41232"/>
                  </a:lnTo>
                  <a:lnTo>
                    <a:pt x="17455" y="41232"/>
                  </a:lnTo>
                  <a:lnTo>
                    <a:pt x="23884" y="52376"/>
                  </a:lnTo>
                  <a:lnTo>
                    <a:pt x="30325" y="41232"/>
                  </a:lnTo>
                  <a:lnTo>
                    <a:pt x="35826" y="41232"/>
                  </a:lnTo>
                  <a:lnTo>
                    <a:pt x="47768" y="20622"/>
                  </a:lnTo>
                  <a:lnTo>
                    <a:pt x="35826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099;p36">
              <a:extLst>
                <a:ext uri="{FF2B5EF4-FFF2-40B4-BE49-F238E27FC236}">
                  <a16:creationId xmlns:a16="http://schemas.microsoft.com/office/drawing/2014/main" id="{905FEC37-D910-06D3-DB1A-441D92ABAF7F}"/>
                </a:ext>
              </a:extLst>
            </p:cNvPr>
            <p:cNvSpPr/>
            <p:nvPr/>
          </p:nvSpPr>
          <p:spPr>
            <a:xfrm>
              <a:off x="4136515" y="1470318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96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96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1100;p36">
            <a:extLst>
              <a:ext uri="{FF2B5EF4-FFF2-40B4-BE49-F238E27FC236}">
                <a16:creationId xmlns:a16="http://schemas.microsoft.com/office/drawing/2014/main" id="{24188A17-8386-A32D-BE96-270890436B37}"/>
              </a:ext>
            </a:extLst>
          </p:cNvPr>
          <p:cNvGrpSpPr/>
          <p:nvPr userDrawn="1"/>
        </p:nvGrpSpPr>
        <p:grpSpPr>
          <a:xfrm>
            <a:off x="6600673" y="3731765"/>
            <a:ext cx="1066779" cy="1169441"/>
            <a:chOff x="4038682" y="3109214"/>
            <a:chExt cx="1066779" cy="1169441"/>
          </a:xfrm>
        </p:grpSpPr>
        <p:sp>
          <p:nvSpPr>
            <p:cNvPr id="80" name="Google Shape;1101;p36">
              <a:extLst>
                <a:ext uri="{FF2B5EF4-FFF2-40B4-BE49-F238E27FC236}">
                  <a16:creationId xmlns:a16="http://schemas.microsoft.com/office/drawing/2014/main" id="{1816FDF2-8196-D0B0-F30D-475FD4DD440F}"/>
                </a:ext>
              </a:extLst>
            </p:cNvPr>
            <p:cNvSpPr/>
            <p:nvPr/>
          </p:nvSpPr>
          <p:spPr>
            <a:xfrm>
              <a:off x="4038682" y="3109214"/>
              <a:ext cx="1066779" cy="1169441"/>
            </a:xfrm>
            <a:custGeom>
              <a:avLst/>
              <a:gdLst/>
              <a:ahLst/>
              <a:cxnLst/>
              <a:rect l="l" t="t" r="r" b="b"/>
              <a:pathLst>
                <a:path w="47768" h="52365" extrusionOk="0">
                  <a:moveTo>
                    <a:pt x="23884" y="1"/>
                  </a:moveTo>
                  <a:lnTo>
                    <a:pt x="17455" y="11145"/>
                  </a:lnTo>
                  <a:lnTo>
                    <a:pt x="11942" y="11145"/>
                  </a:lnTo>
                  <a:lnTo>
                    <a:pt x="0" y="31755"/>
                  </a:lnTo>
                  <a:lnTo>
                    <a:pt x="11942" y="52364"/>
                  </a:lnTo>
                  <a:lnTo>
                    <a:pt x="35826" y="52364"/>
                  </a:lnTo>
                  <a:lnTo>
                    <a:pt x="47768" y="31755"/>
                  </a:lnTo>
                  <a:lnTo>
                    <a:pt x="35826" y="11145"/>
                  </a:lnTo>
                  <a:lnTo>
                    <a:pt x="30325" y="11145"/>
                  </a:lnTo>
                  <a:lnTo>
                    <a:pt x="23884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02;p36">
              <a:extLst>
                <a:ext uri="{FF2B5EF4-FFF2-40B4-BE49-F238E27FC236}">
                  <a16:creationId xmlns:a16="http://schemas.microsoft.com/office/drawing/2014/main" id="{5443C23D-F4D4-CE68-F75D-BD40A0EC2C28}"/>
                </a:ext>
              </a:extLst>
            </p:cNvPr>
            <p:cNvSpPr/>
            <p:nvPr/>
          </p:nvSpPr>
          <p:spPr>
            <a:xfrm>
              <a:off x="4136515" y="3441303"/>
              <a:ext cx="871101" cy="754370"/>
            </a:xfrm>
            <a:custGeom>
              <a:avLst/>
              <a:gdLst/>
              <a:ahLst/>
              <a:cxnLst/>
              <a:rect l="l" t="t" r="r" b="b"/>
              <a:pathLst>
                <a:path w="39006" h="33779" extrusionOk="0">
                  <a:moveTo>
                    <a:pt x="9752" y="1"/>
                  </a:moveTo>
                  <a:lnTo>
                    <a:pt x="1" y="16884"/>
                  </a:lnTo>
                  <a:lnTo>
                    <a:pt x="9752" y="33779"/>
                  </a:lnTo>
                  <a:lnTo>
                    <a:pt x="29254" y="33779"/>
                  </a:lnTo>
                  <a:lnTo>
                    <a:pt x="39006" y="16884"/>
                  </a:lnTo>
                  <a:lnTo>
                    <a:pt x="292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1103;p36">
            <a:extLst>
              <a:ext uri="{FF2B5EF4-FFF2-40B4-BE49-F238E27FC236}">
                <a16:creationId xmlns:a16="http://schemas.microsoft.com/office/drawing/2014/main" id="{C0E10CCC-3CE7-94C6-BFEA-82BFC98E734E}"/>
              </a:ext>
            </a:extLst>
          </p:cNvPr>
          <p:cNvGrpSpPr/>
          <p:nvPr userDrawn="1"/>
        </p:nvGrpSpPr>
        <p:grpSpPr>
          <a:xfrm>
            <a:off x="7809405" y="3770659"/>
            <a:ext cx="345074" cy="346893"/>
            <a:chOff x="6069423" y="2891892"/>
            <a:chExt cx="362321" cy="364231"/>
          </a:xfrm>
        </p:grpSpPr>
        <p:sp>
          <p:nvSpPr>
            <p:cNvPr id="83" name="Google Shape;1104;p36">
              <a:extLst>
                <a:ext uri="{FF2B5EF4-FFF2-40B4-BE49-F238E27FC236}">
                  <a16:creationId xmlns:a16="http://schemas.microsoft.com/office/drawing/2014/main" id="{1B8E669C-DBB7-EB12-76E4-E8E059B4E90A}"/>
                </a:ext>
              </a:extLst>
            </p:cNvPr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05;p36">
              <a:extLst>
                <a:ext uri="{FF2B5EF4-FFF2-40B4-BE49-F238E27FC236}">
                  <a16:creationId xmlns:a16="http://schemas.microsoft.com/office/drawing/2014/main" id="{9661CC79-5119-CBF0-28E0-993D31A81BF7}"/>
                </a:ext>
              </a:extLst>
            </p:cNvPr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06;p36">
              <a:extLst>
                <a:ext uri="{FF2B5EF4-FFF2-40B4-BE49-F238E27FC236}">
                  <a16:creationId xmlns:a16="http://schemas.microsoft.com/office/drawing/2014/main" id="{0E37F981-73DB-ED91-D9C4-194465ED25EB}"/>
                </a:ext>
              </a:extLst>
            </p:cNvPr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07;p36">
              <a:extLst>
                <a:ext uri="{FF2B5EF4-FFF2-40B4-BE49-F238E27FC236}">
                  <a16:creationId xmlns:a16="http://schemas.microsoft.com/office/drawing/2014/main" id="{C3A8CCB6-1982-E04D-B3CC-7282BCC14C74}"/>
                </a:ext>
              </a:extLst>
            </p:cNvPr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08;p36">
              <a:extLst>
                <a:ext uri="{FF2B5EF4-FFF2-40B4-BE49-F238E27FC236}">
                  <a16:creationId xmlns:a16="http://schemas.microsoft.com/office/drawing/2014/main" id="{95AC2FC0-363A-8D85-32B8-2703FDC52718}"/>
                </a:ext>
              </a:extLst>
            </p:cNvPr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09;p36">
              <a:extLst>
                <a:ext uri="{FF2B5EF4-FFF2-40B4-BE49-F238E27FC236}">
                  <a16:creationId xmlns:a16="http://schemas.microsoft.com/office/drawing/2014/main" id="{A583A24F-718D-9C26-7244-80709C3B63A8}"/>
                </a:ext>
              </a:extLst>
            </p:cNvPr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110;p36">
            <a:extLst>
              <a:ext uri="{FF2B5EF4-FFF2-40B4-BE49-F238E27FC236}">
                <a16:creationId xmlns:a16="http://schemas.microsoft.com/office/drawing/2014/main" id="{F73C6767-8CA8-A3FB-25D3-76C56826C06F}"/>
              </a:ext>
            </a:extLst>
          </p:cNvPr>
          <p:cNvGrpSpPr/>
          <p:nvPr userDrawn="1"/>
        </p:nvGrpSpPr>
        <p:grpSpPr>
          <a:xfrm>
            <a:off x="6967126" y="4307487"/>
            <a:ext cx="333888" cy="267105"/>
            <a:chOff x="7500054" y="2934735"/>
            <a:chExt cx="350576" cy="280454"/>
          </a:xfrm>
        </p:grpSpPr>
        <p:sp>
          <p:nvSpPr>
            <p:cNvPr id="90" name="Google Shape;1111;p36">
              <a:extLst>
                <a:ext uri="{FF2B5EF4-FFF2-40B4-BE49-F238E27FC236}">
                  <a16:creationId xmlns:a16="http://schemas.microsoft.com/office/drawing/2014/main" id="{110182FA-FEFE-7F1C-D602-91F671E11D22}"/>
                </a:ext>
              </a:extLst>
            </p:cNvPr>
            <p:cNvSpPr/>
            <p:nvPr/>
          </p:nvSpPr>
          <p:spPr>
            <a:xfrm>
              <a:off x="7571671" y="2959371"/>
              <a:ext cx="191426" cy="10249"/>
            </a:xfrm>
            <a:custGeom>
              <a:avLst/>
              <a:gdLst/>
              <a:ahLst/>
              <a:cxnLst/>
              <a:rect l="l" t="t" r="r" b="b"/>
              <a:pathLst>
                <a:path w="6014" h="322" extrusionOk="0">
                  <a:moveTo>
                    <a:pt x="156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847" y="322"/>
                  </a:lnTo>
                  <a:cubicBezTo>
                    <a:pt x="5930" y="322"/>
                    <a:pt x="6014" y="250"/>
                    <a:pt x="6014" y="167"/>
                  </a:cubicBezTo>
                  <a:cubicBezTo>
                    <a:pt x="6014" y="71"/>
                    <a:pt x="5930" y="0"/>
                    <a:pt x="58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112;p36">
              <a:extLst>
                <a:ext uri="{FF2B5EF4-FFF2-40B4-BE49-F238E27FC236}">
                  <a16:creationId xmlns:a16="http://schemas.microsoft.com/office/drawing/2014/main" id="{A297DAF9-62EC-1096-D044-A867F3A93F47}"/>
                </a:ext>
              </a:extLst>
            </p:cNvPr>
            <p:cNvSpPr/>
            <p:nvPr/>
          </p:nvSpPr>
          <p:spPr>
            <a:xfrm>
              <a:off x="7500054" y="2934735"/>
              <a:ext cx="350576" cy="280454"/>
            </a:xfrm>
            <a:custGeom>
              <a:avLst/>
              <a:gdLst/>
              <a:ahLst/>
              <a:cxnLst/>
              <a:rect l="l" t="t" r="r" b="b"/>
              <a:pathLst>
                <a:path w="11014" h="8811" extrusionOk="0">
                  <a:moveTo>
                    <a:pt x="1501" y="310"/>
                  </a:moveTo>
                  <a:lnTo>
                    <a:pt x="1501" y="1560"/>
                  </a:lnTo>
                  <a:lnTo>
                    <a:pt x="310" y="1560"/>
                  </a:lnTo>
                  <a:lnTo>
                    <a:pt x="310" y="417"/>
                  </a:lnTo>
                  <a:cubicBezTo>
                    <a:pt x="310" y="357"/>
                    <a:pt x="358" y="310"/>
                    <a:pt x="417" y="310"/>
                  </a:cubicBezTo>
                  <a:close/>
                  <a:moveTo>
                    <a:pt x="8990" y="310"/>
                  </a:moveTo>
                  <a:cubicBezTo>
                    <a:pt x="9049" y="310"/>
                    <a:pt x="9097" y="357"/>
                    <a:pt x="9097" y="417"/>
                  </a:cubicBezTo>
                  <a:lnTo>
                    <a:pt x="9097" y="1560"/>
                  </a:lnTo>
                  <a:lnTo>
                    <a:pt x="1834" y="1560"/>
                  </a:lnTo>
                  <a:lnTo>
                    <a:pt x="1834" y="310"/>
                  </a:lnTo>
                  <a:close/>
                  <a:moveTo>
                    <a:pt x="10419" y="3453"/>
                  </a:moveTo>
                  <a:cubicBezTo>
                    <a:pt x="10561" y="3453"/>
                    <a:pt x="10704" y="3572"/>
                    <a:pt x="10704" y="3739"/>
                  </a:cubicBezTo>
                  <a:cubicBezTo>
                    <a:pt x="10704" y="3893"/>
                    <a:pt x="10561" y="4013"/>
                    <a:pt x="10419" y="4013"/>
                  </a:cubicBezTo>
                  <a:cubicBezTo>
                    <a:pt x="10264" y="4013"/>
                    <a:pt x="10133" y="3893"/>
                    <a:pt x="10133" y="3739"/>
                  </a:cubicBezTo>
                  <a:cubicBezTo>
                    <a:pt x="10133" y="3572"/>
                    <a:pt x="10252" y="3453"/>
                    <a:pt x="10419" y="3453"/>
                  </a:cubicBezTo>
                  <a:close/>
                  <a:moveTo>
                    <a:pt x="6537" y="4786"/>
                  </a:moveTo>
                  <a:cubicBezTo>
                    <a:pt x="6680" y="4786"/>
                    <a:pt x="6811" y="4906"/>
                    <a:pt x="6811" y="5072"/>
                  </a:cubicBezTo>
                  <a:cubicBezTo>
                    <a:pt x="6811" y="5239"/>
                    <a:pt x="6680" y="5358"/>
                    <a:pt x="6537" y="5358"/>
                  </a:cubicBezTo>
                  <a:cubicBezTo>
                    <a:pt x="6382" y="5358"/>
                    <a:pt x="6251" y="5239"/>
                    <a:pt x="6251" y="5072"/>
                  </a:cubicBezTo>
                  <a:cubicBezTo>
                    <a:pt x="6251" y="4906"/>
                    <a:pt x="6370" y="4786"/>
                    <a:pt x="6537" y="4786"/>
                  </a:cubicBezTo>
                  <a:close/>
                  <a:moveTo>
                    <a:pt x="8240" y="6156"/>
                  </a:moveTo>
                  <a:cubicBezTo>
                    <a:pt x="8394" y="6156"/>
                    <a:pt x="8525" y="6275"/>
                    <a:pt x="8525" y="6441"/>
                  </a:cubicBezTo>
                  <a:cubicBezTo>
                    <a:pt x="8525" y="6608"/>
                    <a:pt x="8394" y="6727"/>
                    <a:pt x="8240" y="6727"/>
                  </a:cubicBezTo>
                  <a:cubicBezTo>
                    <a:pt x="8097" y="6727"/>
                    <a:pt x="7966" y="6608"/>
                    <a:pt x="7966" y="6441"/>
                  </a:cubicBezTo>
                  <a:cubicBezTo>
                    <a:pt x="7966" y="6299"/>
                    <a:pt x="8073" y="6156"/>
                    <a:pt x="8240" y="6156"/>
                  </a:cubicBezTo>
                  <a:close/>
                  <a:moveTo>
                    <a:pt x="4811" y="6382"/>
                  </a:moveTo>
                  <a:cubicBezTo>
                    <a:pt x="4954" y="6382"/>
                    <a:pt x="5085" y="6501"/>
                    <a:pt x="5085" y="6668"/>
                  </a:cubicBezTo>
                  <a:cubicBezTo>
                    <a:pt x="5085" y="6834"/>
                    <a:pt x="4954" y="6953"/>
                    <a:pt x="4811" y="6953"/>
                  </a:cubicBezTo>
                  <a:cubicBezTo>
                    <a:pt x="4656" y="6953"/>
                    <a:pt x="4525" y="6834"/>
                    <a:pt x="4525" y="6668"/>
                  </a:cubicBezTo>
                  <a:cubicBezTo>
                    <a:pt x="4525" y="6501"/>
                    <a:pt x="4644" y="6382"/>
                    <a:pt x="4811" y="6382"/>
                  </a:cubicBezTo>
                  <a:close/>
                  <a:moveTo>
                    <a:pt x="417" y="0"/>
                  </a:moveTo>
                  <a:cubicBezTo>
                    <a:pt x="179" y="0"/>
                    <a:pt x="1" y="143"/>
                    <a:pt x="1" y="417"/>
                  </a:cubicBezTo>
                  <a:lnTo>
                    <a:pt x="1" y="8382"/>
                  </a:lnTo>
                  <a:cubicBezTo>
                    <a:pt x="1" y="8620"/>
                    <a:pt x="191" y="8787"/>
                    <a:pt x="417" y="8787"/>
                  </a:cubicBezTo>
                  <a:lnTo>
                    <a:pt x="4513" y="8787"/>
                  </a:lnTo>
                  <a:cubicBezTo>
                    <a:pt x="4596" y="8787"/>
                    <a:pt x="4668" y="8715"/>
                    <a:pt x="4668" y="8632"/>
                  </a:cubicBezTo>
                  <a:cubicBezTo>
                    <a:pt x="4668" y="8537"/>
                    <a:pt x="4596" y="8465"/>
                    <a:pt x="4513" y="8465"/>
                  </a:cubicBezTo>
                  <a:lnTo>
                    <a:pt x="417" y="8465"/>
                  </a:lnTo>
                  <a:cubicBezTo>
                    <a:pt x="358" y="8465"/>
                    <a:pt x="310" y="8418"/>
                    <a:pt x="310" y="8358"/>
                  </a:cubicBezTo>
                  <a:lnTo>
                    <a:pt x="310" y="1869"/>
                  </a:lnTo>
                  <a:lnTo>
                    <a:pt x="9073" y="1869"/>
                  </a:lnTo>
                  <a:lnTo>
                    <a:pt x="9073" y="5144"/>
                  </a:lnTo>
                  <a:lnTo>
                    <a:pt x="8502" y="5894"/>
                  </a:lnTo>
                  <a:cubicBezTo>
                    <a:pt x="8418" y="5846"/>
                    <a:pt x="8335" y="5834"/>
                    <a:pt x="8240" y="5834"/>
                  </a:cubicBezTo>
                  <a:cubicBezTo>
                    <a:pt x="8109" y="5834"/>
                    <a:pt x="7978" y="5870"/>
                    <a:pt x="7871" y="5965"/>
                  </a:cubicBezTo>
                  <a:lnTo>
                    <a:pt x="7073" y="5322"/>
                  </a:lnTo>
                  <a:cubicBezTo>
                    <a:pt x="7109" y="5251"/>
                    <a:pt x="7132" y="5156"/>
                    <a:pt x="7132" y="5060"/>
                  </a:cubicBezTo>
                  <a:cubicBezTo>
                    <a:pt x="7132" y="4727"/>
                    <a:pt x="6859" y="4441"/>
                    <a:pt x="6513" y="4441"/>
                  </a:cubicBezTo>
                  <a:cubicBezTo>
                    <a:pt x="6192" y="4441"/>
                    <a:pt x="5906" y="4715"/>
                    <a:pt x="5906" y="5060"/>
                  </a:cubicBezTo>
                  <a:cubicBezTo>
                    <a:pt x="5906" y="5167"/>
                    <a:pt x="5942" y="5263"/>
                    <a:pt x="5978" y="5358"/>
                  </a:cubicBezTo>
                  <a:lnTo>
                    <a:pt x="5108" y="6144"/>
                  </a:lnTo>
                  <a:cubicBezTo>
                    <a:pt x="5013" y="6084"/>
                    <a:pt x="4906" y="6049"/>
                    <a:pt x="4787" y="6049"/>
                  </a:cubicBezTo>
                  <a:cubicBezTo>
                    <a:pt x="4465" y="6049"/>
                    <a:pt x="4180" y="6322"/>
                    <a:pt x="4180" y="6668"/>
                  </a:cubicBezTo>
                  <a:cubicBezTo>
                    <a:pt x="4180" y="6989"/>
                    <a:pt x="4454" y="7275"/>
                    <a:pt x="4787" y="7275"/>
                  </a:cubicBezTo>
                  <a:cubicBezTo>
                    <a:pt x="5132" y="7275"/>
                    <a:pt x="5406" y="7001"/>
                    <a:pt x="5406" y="6668"/>
                  </a:cubicBezTo>
                  <a:cubicBezTo>
                    <a:pt x="5406" y="6560"/>
                    <a:pt x="5370" y="6465"/>
                    <a:pt x="5323" y="6382"/>
                  </a:cubicBezTo>
                  <a:lnTo>
                    <a:pt x="6204" y="5572"/>
                  </a:lnTo>
                  <a:cubicBezTo>
                    <a:pt x="6299" y="5620"/>
                    <a:pt x="6394" y="5656"/>
                    <a:pt x="6501" y="5656"/>
                  </a:cubicBezTo>
                  <a:cubicBezTo>
                    <a:pt x="6620" y="5656"/>
                    <a:pt x="6740" y="5620"/>
                    <a:pt x="6835" y="5548"/>
                  </a:cubicBezTo>
                  <a:lnTo>
                    <a:pt x="7644" y="6203"/>
                  </a:lnTo>
                  <a:cubicBezTo>
                    <a:pt x="7621" y="6263"/>
                    <a:pt x="7609" y="6334"/>
                    <a:pt x="7609" y="6406"/>
                  </a:cubicBezTo>
                  <a:cubicBezTo>
                    <a:pt x="7609" y="6739"/>
                    <a:pt x="7871" y="7025"/>
                    <a:pt x="8216" y="7025"/>
                  </a:cubicBezTo>
                  <a:cubicBezTo>
                    <a:pt x="8561" y="7025"/>
                    <a:pt x="8823" y="6751"/>
                    <a:pt x="8823" y="6406"/>
                  </a:cubicBezTo>
                  <a:cubicBezTo>
                    <a:pt x="8823" y="6287"/>
                    <a:pt x="8799" y="6168"/>
                    <a:pt x="8716" y="6084"/>
                  </a:cubicBezTo>
                  <a:lnTo>
                    <a:pt x="9061" y="5656"/>
                  </a:lnTo>
                  <a:lnTo>
                    <a:pt x="9061" y="8382"/>
                  </a:lnTo>
                  <a:cubicBezTo>
                    <a:pt x="9061" y="8442"/>
                    <a:pt x="9014" y="8477"/>
                    <a:pt x="8954" y="8477"/>
                  </a:cubicBezTo>
                  <a:lnTo>
                    <a:pt x="5227" y="8477"/>
                  </a:lnTo>
                  <a:cubicBezTo>
                    <a:pt x="5132" y="8477"/>
                    <a:pt x="5061" y="8561"/>
                    <a:pt x="5061" y="8644"/>
                  </a:cubicBezTo>
                  <a:cubicBezTo>
                    <a:pt x="5061" y="8739"/>
                    <a:pt x="5132" y="8811"/>
                    <a:pt x="5227" y="8811"/>
                  </a:cubicBezTo>
                  <a:lnTo>
                    <a:pt x="8954" y="8811"/>
                  </a:lnTo>
                  <a:cubicBezTo>
                    <a:pt x="9192" y="8811"/>
                    <a:pt x="9371" y="8620"/>
                    <a:pt x="9371" y="8394"/>
                  </a:cubicBezTo>
                  <a:lnTo>
                    <a:pt x="9371" y="5287"/>
                  </a:lnTo>
                  <a:lnTo>
                    <a:pt x="10145" y="4298"/>
                  </a:lnTo>
                  <a:cubicBezTo>
                    <a:pt x="10228" y="4334"/>
                    <a:pt x="10299" y="4346"/>
                    <a:pt x="10383" y="4346"/>
                  </a:cubicBezTo>
                  <a:cubicBezTo>
                    <a:pt x="10716" y="4346"/>
                    <a:pt x="10990" y="4072"/>
                    <a:pt x="10990" y="3739"/>
                  </a:cubicBezTo>
                  <a:cubicBezTo>
                    <a:pt x="11014" y="3405"/>
                    <a:pt x="10740" y="3131"/>
                    <a:pt x="10419" y="3131"/>
                  </a:cubicBezTo>
                  <a:cubicBezTo>
                    <a:pt x="10085" y="3131"/>
                    <a:pt x="9811" y="3405"/>
                    <a:pt x="9811" y="3751"/>
                  </a:cubicBezTo>
                  <a:cubicBezTo>
                    <a:pt x="9811" y="3882"/>
                    <a:pt x="9847" y="4001"/>
                    <a:pt x="9930" y="4108"/>
                  </a:cubicBezTo>
                  <a:lnTo>
                    <a:pt x="9407" y="4763"/>
                  </a:lnTo>
                  <a:lnTo>
                    <a:pt x="9407" y="381"/>
                  </a:lnTo>
                  <a:cubicBezTo>
                    <a:pt x="9407" y="191"/>
                    <a:pt x="9276" y="0"/>
                    <a:pt x="8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113;p36">
              <a:extLst>
                <a:ext uri="{FF2B5EF4-FFF2-40B4-BE49-F238E27FC236}">
                  <a16:creationId xmlns:a16="http://schemas.microsoft.com/office/drawing/2014/main" id="{863E7B27-97A6-220A-9619-5423CFFFBE46}"/>
                </a:ext>
              </a:extLst>
            </p:cNvPr>
            <p:cNvSpPr/>
            <p:nvPr/>
          </p:nvSpPr>
          <p:spPr>
            <a:xfrm>
              <a:off x="7539459" y="3074564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114;p36">
              <a:extLst>
                <a:ext uri="{FF2B5EF4-FFF2-40B4-BE49-F238E27FC236}">
                  <a16:creationId xmlns:a16="http://schemas.microsoft.com/office/drawing/2014/main" id="{44640E33-6D77-D210-F70B-4D0F0C5DDAA5}"/>
                </a:ext>
              </a:extLst>
            </p:cNvPr>
            <p:cNvSpPr/>
            <p:nvPr/>
          </p:nvSpPr>
          <p:spPr>
            <a:xfrm>
              <a:off x="7539459" y="3099582"/>
              <a:ext cx="82663" cy="10249"/>
            </a:xfrm>
            <a:custGeom>
              <a:avLst/>
              <a:gdLst/>
              <a:ahLst/>
              <a:cxnLst/>
              <a:rect l="l" t="t" r="r" b="b"/>
              <a:pathLst>
                <a:path w="259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115;p36">
              <a:extLst>
                <a:ext uri="{FF2B5EF4-FFF2-40B4-BE49-F238E27FC236}">
                  <a16:creationId xmlns:a16="http://schemas.microsoft.com/office/drawing/2014/main" id="{D08170A4-F1EB-14C2-9D67-6C3010CFFF7E}"/>
                </a:ext>
              </a:extLst>
            </p:cNvPr>
            <p:cNvSpPr/>
            <p:nvPr/>
          </p:nvSpPr>
          <p:spPr>
            <a:xfrm>
              <a:off x="7539459" y="3124601"/>
              <a:ext cx="82663" cy="10631"/>
            </a:xfrm>
            <a:custGeom>
              <a:avLst/>
              <a:gdLst/>
              <a:ahLst/>
              <a:cxnLst/>
              <a:rect l="l" t="t" r="r" b="b"/>
              <a:pathLst>
                <a:path w="2597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50"/>
                    <a:pt x="2596" y="167"/>
                  </a:cubicBezTo>
                  <a:cubicBezTo>
                    <a:pt x="2596" y="72"/>
                    <a:pt x="2525" y="0"/>
                    <a:pt x="2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116;p36">
              <a:extLst>
                <a:ext uri="{FF2B5EF4-FFF2-40B4-BE49-F238E27FC236}">
                  <a16:creationId xmlns:a16="http://schemas.microsoft.com/office/drawing/2014/main" id="{5836DD5C-270E-60C7-D773-DF6276F535F1}"/>
                </a:ext>
              </a:extLst>
            </p:cNvPr>
            <p:cNvSpPr/>
            <p:nvPr/>
          </p:nvSpPr>
          <p:spPr>
            <a:xfrm>
              <a:off x="7539459" y="3149587"/>
              <a:ext cx="82663" cy="10663"/>
            </a:xfrm>
            <a:custGeom>
              <a:avLst/>
              <a:gdLst/>
              <a:ahLst/>
              <a:cxnLst/>
              <a:rect l="l" t="t" r="r" b="b"/>
              <a:pathLst>
                <a:path w="2597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2442" y="334"/>
                  </a:lnTo>
                  <a:cubicBezTo>
                    <a:pt x="2525" y="334"/>
                    <a:pt x="2596" y="263"/>
                    <a:pt x="2596" y="168"/>
                  </a:cubicBezTo>
                  <a:cubicBezTo>
                    <a:pt x="2596" y="84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117;p36">
              <a:extLst>
                <a:ext uri="{FF2B5EF4-FFF2-40B4-BE49-F238E27FC236}">
                  <a16:creationId xmlns:a16="http://schemas.microsoft.com/office/drawing/2014/main" id="{0453A30C-D17A-D3D8-D2C1-B1721004AE7E}"/>
                </a:ext>
              </a:extLst>
            </p:cNvPr>
            <p:cNvSpPr/>
            <p:nvPr/>
          </p:nvSpPr>
          <p:spPr>
            <a:xfrm>
              <a:off x="7539459" y="3174988"/>
              <a:ext cx="82663" cy="10281"/>
            </a:xfrm>
            <a:custGeom>
              <a:avLst/>
              <a:gdLst/>
              <a:ahLst/>
              <a:cxnLst/>
              <a:rect l="l" t="t" r="r" b="b"/>
              <a:pathLst>
                <a:path w="2597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442" y="322"/>
                  </a:lnTo>
                  <a:cubicBezTo>
                    <a:pt x="2525" y="322"/>
                    <a:pt x="2596" y="251"/>
                    <a:pt x="2596" y="155"/>
                  </a:cubicBezTo>
                  <a:cubicBezTo>
                    <a:pt x="2596" y="72"/>
                    <a:pt x="2525" y="1"/>
                    <a:pt x="2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118;p36">
              <a:extLst>
                <a:ext uri="{FF2B5EF4-FFF2-40B4-BE49-F238E27FC236}">
                  <a16:creationId xmlns:a16="http://schemas.microsoft.com/office/drawing/2014/main" id="{18AAB5CB-5B68-48EF-6AEA-AA1E78E1F5D9}"/>
                </a:ext>
              </a:extLst>
            </p:cNvPr>
            <p:cNvSpPr/>
            <p:nvPr/>
          </p:nvSpPr>
          <p:spPr>
            <a:xfrm>
              <a:off x="7539459" y="3011286"/>
              <a:ext cx="220614" cy="47395"/>
            </a:xfrm>
            <a:custGeom>
              <a:avLst/>
              <a:gdLst/>
              <a:ahLst/>
              <a:cxnLst/>
              <a:rect l="l" t="t" r="r" b="b"/>
              <a:pathLst>
                <a:path w="6931" h="1489" extrusionOk="0">
                  <a:moveTo>
                    <a:pt x="418" y="0"/>
                  </a:moveTo>
                  <a:cubicBezTo>
                    <a:pt x="179" y="0"/>
                    <a:pt x="1" y="191"/>
                    <a:pt x="1" y="417"/>
                  </a:cubicBezTo>
                  <a:lnTo>
                    <a:pt x="1" y="1072"/>
                  </a:lnTo>
                  <a:cubicBezTo>
                    <a:pt x="1" y="1310"/>
                    <a:pt x="191" y="1488"/>
                    <a:pt x="418" y="1488"/>
                  </a:cubicBezTo>
                  <a:lnTo>
                    <a:pt x="3251" y="1488"/>
                  </a:lnTo>
                  <a:cubicBezTo>
                    <a:pt x="3346" y="1488"/>
                    <a:pt x="3418" y="1417"/>
                    <a:pt x="3418" y="1322"/>
                  </a:cubicBezTo>
                  <a:cubicBezTo>
                    <a:pt x="3418" y="1238"/>
                    <a:pt x="3346" y="1167"/>
                    <a:pt x="3251" y="1167"/>
                  </a:cubicBezTo>
                  <a:lnTo>
                    <a:pt x="418" y="1167"/>
                  </a:lnTo>
                  <a:cubicBezTo>
                    <a:pt x="358" y="1167"/>
                    <a:pt x="310" y="1119"/>
                    <a:pt x="310" y="1060"/>
                  </a:cubicBezTo>
                  <a:lnTo>
                    <a:pt x="310" y="405"/>
                  </a:lnTo>
                  <a:cubicBezTo>
                    <a:pt x="310" y="345"/>
                    <a:pt x="358" y="298"/>
                    <a:pt x="418" y="298"/>
                  </a:cubicBezTo>
                  <a:lnTo>
                    <a:pt x="6502" y="298"/>
                  </a:lnTo>
                  <a:cubicBezTo>
                    <a:pt x="6561" y="298"/>
                    <a:pt x="6609" y="345"/>
                    <a:pt x="6609" y="405"/>
                  </a:cubicBezTo>
                  <a:lnTo>
                    <a:pt x="6609" y="1060"/>
                  </a:lnTo>
                  <a:cubicBezTo>
                    <a:pt x="6609" y="1119"/>
                    <a:pt x="6561" y="1167"/>
                    <a:pt x="6502" y="1167"/>
                  </a:cubicBezTo>
                  <a:lnTo>
                    <a:pt x="4013" y="1167"/>
                  </a:lnTo>
                  <a:cubicBezTo>
                    <a:pt x="3930" y="1167"/>
                    <a:pt x="3847" y="1238"/>
                    <a:pt x="3847" y="1322"/>
                  </a:cubicBezTo>
                  <a:cubicBezTo>
                    <a:pt x="3847" y="1417"/>
                    <a:pt x="3930" y="1488"/>
                    <a:pt x="4013" y="1488"/>
                  </a:cubicBezTo>
                  <a:lnTo>
                    <a:pt x="6502" y="1488"/>
                  </a:lnTo>
                  <a:cubicBezTo>
                    <a:pt x="6740" y="1488"/>
                    <a:pt x="6918" y="1298"/>
                    <a:pt x="6918" y="1072"/>
                  </a:cubicBezTo>
                  <a:lnTo>
                    <a:pt x="6918" y="417"/>
                  </a:lnTo>
                  <a:cubicBezTo>
                    <a:pt x="6930" y="203"/>
                    <a:pt x="6740" y="0"/>
                    <a:pt x="65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1119;p36">
            <a:extLst>
              <a:ext uri="{FF2B5EF4-FFF2-40B4-BE49-F238E27FC236}">
                <a16:creationId xmlns:a16="http://schemas.microsoft.com/office/drawing/2014/main" id="{621AE250-FC61-F122-BEE7-67B0F64D698C}"/>
              </a:ext>
            </a:extLst>
          </p:cNvPr>
          <p:cNvGrpSpPr/>
          <p:nvPr userDrawn="1"/>
        </p:nvGrpSpPr>
        <p:grpSpPr>
          <a:xfrm>
            <a:off x="7828533" y="2813481"/>
            <a:ext cx="306817" cy="307029"/>
            <a:chOff x="4206763" y="2450951"/>
            <a:chExt cx="322151" cy="322374"/>
          </a:xfrm>
        </p:grpSpPr>
        <p:sp>
          <p:nvSpPr>
            <p:cNvPr id="99" name="Google Shape;1120;p36">
              <a:extLst>
                <a:ext uri="{FF2B5EF4-FFF2-40B4-BE49-F238E27FC236}">
                  <a16:creationId xmlns:a16="http://schemas.microsoft.com/office/drawing/2014/main" id="{38014745-1196-D4EC-D84C-52CC842AF21B}"/>
                </a:ext>
              </a:extLst>
            </p:cNvPr>
            <p:cNvSpPr/>
            <p:nvPr/>
          </p:nvSpPr>
          <p:spPr>
            <a:xfrm>
              <a:off x="4206763" y="2571650"/>
              <a:ext cx="322151" cy="201675"/>
            </a:xfrm>
            <a:custGeom>
              <a:avLst/>
              <a:gdLst/>
              <a:ahLst/>
              <a:cxnLst/>
              <a:rect l="l" t="t" r="r" b="b"/>
              <a:pathLst>
                <a:path w="10121" h="6336" extrusionOk="0">
                  <a:moveTo>
                    <a:pt x="2691" y="2847"/>
                  </a:moveTo>
                  <a:lnTo>
                    <a:pt x="2691" y="6037"/>
                  </a:lnTo>
                  <a:lnTo>
                    <a:pt x="1393" y="6037"/>
                  </a:lnTo>
                  <a:lnTo>
                    <a:pt x="1393" y="2847"/>
                  </a:lnTo>
                  <a:close/>
                  <a:moveTo>
                    <a:pt x="5703" y="2049"/>
                  </a:moveTo>
                  <a:lnTo>
                    <a:pt x="5703" y="6037"/>
                  </a:lnTo>
                  <a:lnTo>
                    <a:pt x="4406" y="6037"/>
                  </a:lnTo>
                  <a:lnTo>
                    <a:pt x="4406" y="2049"/>
                  </a:lnTo>
                  <a:close/>
                  <a:moveTo>
                    <a:pt x="8704" y="299"/>
                  </a:moveTo>
                  <a:lnTo>
                    <a:pt x="8704" y="6037"/>
                  </a:lnTo>
                  <a:lnTo>
                    <a:pt x="7406" y="6037"/>
                  </a:lnTo>
                  <a:lnTo>
                    <a:pt x="7406" y="299"/>
                  </a:lnTo>
                  <a:close/>
                  <a:moveTo>
                    <a:pt x="7275" y="1"/>
                  </a:moveTo>
                  <a:cubicBezTo>
                    <a:pt x="7192" y="1"/>
                    <a:pt x="7132" y="61"/>
                    <a:pt x="7132" y="156"/>
                  </a:cubicBezTo>
                  <a:lnTo>
                    <a:pt x="7132" y="6037"/>
                  </a:lnTo>
                  <a:lnTo>
                    <a:pt x="6001" y="6037"/>
                  </a:lnTo>
                  <a:lnTo>
                    <a:pt x="6001" y="1894"/>
                  </a:lnTo>
                  <a:cubicBezTo>
                    <a:pt x="6001" y="1811"/>
                    <a:pt x="5941" y="1751"/>
                    <a:pt x="5846" y="1751"/>
                  </a:cubicBezTo>
                  <a:lnTo>
                    <a:pt x="4275" y="1751"/>
                  </a:lnTo>
                  <a:cubicBezTo>
                    <a:pt x="4179" y="1751"/>
                    <a:pt x="4120" y="1811"/>
                    <a:pt x="4120" y="1894"/>
                  </a:cubicBezTo>
                  <a:lnTo>
                    <a:pt x="4120" y="6037"/>
                  </a:lnTo>
                  <a:lnTo>
                    <a:pt x="2989" y="6037"/>
                  </a:lnTo>
                  <a:lnTo>
                    <a:pt x="2989" y="2704"/>
                  </a:lnTo>
                  <a:cubicBezTo>
                    <a:pt x="2989" y="2608"/>
                    <a:pt x="2929" y="2549"/>
                    <a:pt x="2846" y="2549"/>
                  </a:cubicBezTo>
                  <a:lnTo>
                    <a:pt x="1262" y="2549"/>
                  </a:lnTo>
                  <a:cubicBezTo>
                    <a:pt x="1167" y="2549"/>
                    <a:pt x="1119" y="2608"/>
                    <a:pt x="1119" y="2704"/>
                  </a:cubicBezTo>
                  <a:lnTo>
                    <a:pt x="1119" y="6037"/>
                  </a:lnTo>
                  <a:lnTo>
                    <a:pt x="143" y="6037"/>
                  </a:lnTo>
                  <a:cubicBezTo>
                    <a:pt x="60" y="6037"/>
                    <a:pt x="0" y="6097"/>
                    <a:pt x="0" y="6180"/>
                  </a:cubicBezTo>
                  <a:cubicBezTo>
                    <a:pt x="0" y="6276"/>
                    <a:pt x="60" y="6335"/>
                    <a:pt x="143" y="6335"/>
                  </a:cubicBezTo>
                  <a:lnTo>
                    <a:pt x="9966" y="6335"/>
                  </a:lnTo>
                  <a:cubicBezTo>
                    <a:pt x="10061" y="6335"/>
                    <a:pt x="10121" y="6276"/>
                    <a:pt x="10121" y="6180"/>
                  </a:cubicBezTo>
                  <a:cubicBezTo>
                    <a:pt x="10121" y="6109"/>
                    <a:pt x="10049" y="6037"/>
                    <a:pt x="9966" y="6037"/>
                  </a:cubicBezTo>
                  <a:lnTo>
                    <a:pt x="9001" y="6037"/>
                  </a:lnTo>
                  <a:lnTo>
                    <a:pt x="9001" y="156"/>
                  </a:lnTo>
                  <a:cubicBezTo>
                    <a:pt x="9001" y="61"/>
                    <a:pt x="8942" y="1"/>
                    <a:pt x="88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121;p36">
              <a:extLst>
                <a:ext uri="{FF2B5EF4-FFF2-40B4-BE49-F238E27FC236}">
                  <a16:creationId xmlns:a16="http://schemas.microsoft.com/office/drawing/2014/main" id="{E1479162-3C01-B995-D10C-BD8BCFB82D5C}"/>
                </a:ext>
              </a:extLst>
            </p:cNvPr>
            <p:cNvSpPr/>
            <p:nvPr/>
          </p:nvSpPr>
          <p:spPr>
            <a:xfrm>
              <a:off x="4210933" y="2450951"/>
              <a:ext cx="308878" cy="185537"/>
            </a:xfrm>
            <a:custGeom>
              <a:avLst/>
              <a:gdLst/>
              <a:ahLst/>
              <a:cxnLst/>
              <a:rect l="l" t="t" r="r" b="b"/>
              <a:pathLst>
                <a:path w="9704" h="5829" extrusionOk="0">
                  <a:moveTo>
                    <a:pt x="9212" y="1"/>
                  </a:moveTo>
                  <a:cubicBezTo>
                    <a:pt x="9189" y="1"/>
                    <a:pt x="9167" y="3"/>
                    <a:pt x="9144" y="7"/>
                  </a:cubicBezTo>
                  <a:lnTo>
                    <a:pt x="7870" y="162"/>
                  </a:lnTo>
                  <a:cubicBezTo>
                    <a:pt x="7620" y="197"/>
                    <a:pt x="7442" y="435"/>
                    <a:pt x="7477" y="685"/>
                  </a:cubicBezTo>
                  <a:cubicBezTo>
                    <a:pt x="7500" y="920"/>
                    <a:pt x="7711" y="1092"/>
                    <a:pt x="7944" y="1092"/>
                  </a:cubicBezTo>
                  <a:cubicBezTo>
                    <a:pt x="7959" y="1092"/>
                    <a:pt x="7974" y="1092"/>
                    <a:pt x="7989" y="1090"/>
                  </a:cubicBezTo>
                  <a:lnTo>
                    <a:pt x="8096" y="1066"/>
                  </a:lnTo>
                  <a:lnTo>
                    <a:pt x="8096" y="1066"/>
                  </a:lnTo>
                  <a:cubicBezTo>
                    <a:pt x="6537" y="2876"/>
                    <a:pt x="4691" y="3805"/>
                    <a:pt x="3382" y="4269"/>
                  </a:cubicBezTo>
                  <a:cubicBezTo>
                    <a:pt x="1739" y="4853"/>
                    <a:pt x="476" y="4912"/>
                    <a:pt x="465" y="4912"/>
                  </a:cubicBezTo>
                  <a:cubicBezTo>
                    <a:pt x="203" y="4924"/>
                    <a:pt x="0" y="5138"/>
                    <a:pt x="12" y="5388"/>
                  </a:cubicBezTo>
                  <a:cubicBezTo>
                    <a:pt x="36" y="5638"/>
                    <a:pt x="226" y="5829"/>
                    <a:pt x="476" y="5829"/>
                  </a:cubicBezTo>
                  <a:lnTo>
                    <a:pt x="488" y="5829"/>
                  </a:lnTo>
                  <a:cubicBezTo>
                    <a:pt x="548" y="5829"/>
                    <a:pt x="1893" y="5793"/>
                    <a:pt x="3667" y="5150"/>
                  </a:cubicBezTo>
                  <a:cubicBezTo>
                    <a:pt x="4656" y="4793"/>
                    <a:pt x="5596" y="4317"/>
                    <a:pt x="6442" y="3745"/>
                  </a:cubicBezTo>
                  <a:cubicBezTo>
                    <a:pt x="6525" y="3710"/>
                    <a:pt x="6537" y="3614"/>
                    <a:pt x="6489" y="3543"/>
                  </a:cubicBezTo>
                  <a:cubicBezTo>
                    <a:pt x="6458" y="3497"/>
                    <a:pt x="6413" y="3471"/>
                    <a:pt x="6365" y="3471"/>
                  </a:cubicBezTo>
                  <a:cubicBezTo>
                    <a:pt x="6339" y="3471"/>
                    <a:pt x="6312" y="3478"/>
                    <a:pt x="6287" y="3495"/>
                  </a:cubicBezTo>
                  <a:cubicBezTo>
                    <a:pt x="5453" y="4067"/>
                    <a:pt x="4537" y="4519"/>
                    <a:pt x="3560" y="4865"/>
                  </a:cubicBezTo>
                  <a:cubicBezTo>
                    <a:pt x="1834" y="5484"/>
                    <a:pt x="536" y="5519"/>
                    <a:pt x="476" y="5531"/>
                  </a:cubicBezTo>
                  <a:cubicBezTo>
                    <a:pt x="393" y="5531"/>
                    <a:pt x="310" y="5460"/>
                    <a:pt x="310" y="5377"/>
                  </a:cubicBezTo>
                  <a:cubicBezTo>
                    <a:pt x="310" y="5281"/>
                    <a:pt x="393" y="5210"/>
                    <a:pt x="476" y="5198"/>
                  </a:cubicBezTo>
                  <a:cubicBezTo>
                    <a:pt x="488" y="5198"/>
                    <a:pt x="1798" y="5150"/>
                    <a:pt x="3489" y="4543"/>
                  </a:cubicBezTo>
                  <a:cubicBezTo>
                    <a:pt x="4894" y="4031"/>
                    <a:pt x="6918" y="3007"/>
                    <a:pt x="8573" y="947"/>
                  </a:cubicBezTo>
                  <a:cubicBezTo>
                    <a:pt x="8664" y="856"/>
                    <a:pt x="8579" y="709"/>
                    <a:pt x="8456" y="709"/>
                  </a:cubicBezTo>
                  <a:cubicBezTo>
                    <a:pt x="8451" y="709"/>
                    <a:pt x="8447" y="709"/>
                    <a:pt x="8442" y="709"/>
                  </a:cubicBezTo>
                  <a:lnTo>
                    <a:pt x="7966" y="769"/>
                  </a:lnTo>
                  <a:cubicBezTo>
                    <a:pt x="7951" y="772"/>
                    <a:pt x="7937" y="774"/>
                    <a:pt x="7924" y="774"/>
                  </a:cubicBezTo>
                  <a:cubicBezTo>
                    <a:pt x="7850" y="774"/>
                    <a:pt x="7797" y="720"/>
                    <a:pt x="7787" y="650"/>
                  </a:cubicBezTo>
                  <a:cubicBezTo>
                    <a:pt x="7751" y="554"/>
                    <a:pt x="7835" y="459"/>
                    <a:pt x="7930" y="447"/>
                  </a:cubicBezTo>
                  <a:lnTo>
                    <a:pt x="9204" y="281"/>
                  </a:lnTo>
                  <a:cubicBezTo>
                    <a:pt x="9210" y="280"/>
                    <a:pt x="9216" y="280"/>
                    <a:pt x="9222" y="280"/>
                  </a:cubicBezTo>
                  <a:cubicBezTo>
                    <a:pt x="9311" y="280"/>
                    <a:pt x="9394" y="358"/>
                    <a:pt x="9394" y="447"/>
                  </a:cubicBezTo>
                  <a:lnTo>
                    <a:pt x="9394" y="1709"/>
                  </a:lnTo>
                  <a:cubicBezTo>
                    <a:pt x="9394" y="1805"/>
                    <a:pt x="9323" y="1876"/>
                    <a:pt x="9228" y="1876"/>
                  </a:cubicBezTo>
                  <a:cubicBezTo>
                    <a:pt x="9132" y="1876"/>
                    <a:pt x="9061" y="1805"/>
                    <a:pt x="9061" y="1709"/>
                  </a:cubicBezTo>
                  <a:lnTo>
                    <a:pt x="9061" y="1328"/>
                  </a:lnTo>
                  <a:cubicBezTo>
                    <a:pt x="9061" y="1269"/>
                    <a:pt x="9025" y="1209"/>
                    <a:pt x="8978" y="1186"/>
                  </a:cubicBezTo>
                  <a:cubicBezTo>
                    <a:pt x="8963" y="1183"/>
                    <a:pt x="8948" y="1181"/>
                    <a:pt x="8932" y="1181"/>
                  </a:cubicBezTo>
                  <a:cubicBezTo>
                    <a:pt x="8882" y="1181"/>
                    <a:pt x="8829" y="1197"/>
                    <a:pt x="8811" y="1233"/>
                  </a:cubicBezTo>
                  <a:cubicBezTo>
                    <a:pt x="8263" y="1924"/>
                    <a:pt x="7620" y="2531"/>
                    <a:pt x="6930" y="3067"/>
                  </a:cubicBezTo>
                  <a:cubicBezTo>
                    <a:pt x="6870" y="3114"/>
                    <a:pt x="6858" y="3210"/>
                    <a:pt x="6906" y="3269"/>
                  </a:cubicBezTo>
                  <a:cubicBezTo>
                    <a:pt x="6936" y="3307"/>
                    <a:pt x="6985" y="3330"/>
                    <a:pt x="7032" y="3330"/>
                  </a:cubicBezTo>
                  <a:cubicBezTo>
                    <a:pt x="7060" y="3330"/>
                    <a:pt x="7086" y="3322"/>
                    <a:pt x="7108" y="3305"/>
                  </a:cubicBezTo>
                  <a:cubicBezTo>
                    <a:pt x="7704" y="2840"/>
                    <a:pt x="8275" y="2305"/>
                    <a:pt x="8775" y="1745"/>
                  </a:cubicBezTo>
                  <a:cubicBezTo>
                    <a:pt x="8799" y="1995"/>
                    <a:pt x="8989" y="2186"/>
                    <a:pt x="9239" y="2186"/>
                  </a:cubicBezTo>
                  <a:cubicBezTo>
                    <a:pt x="9490" y="2186"/>
                    <a:pt x="9704" y="1983"/>
                    <a:pt x="9704" y="1721"/>
                  </a:cubicBezTo>
                  <a:lnTo>
                    <a:pt x="9704" y="459"/>
                  </a:lnTo>
                  <a:cubicBezTo>
                    <a:pt x="9680" y="328"/>
                    <a:pt x="9620" y="209"/>
                    <a:pt x="9513" y="126"/>
                  </a:cubicBezTo>
                  <a:cubicBezTo>
                    <a:pt x="9425" y="47"/>
                    <a:pt x="9319" y="1"/>
                    <a:pt x="92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122;p36">
            <a:extLst>
              <a:ext uri="{FF2B5EF4-FFF2-40B4-BE49-F238E27FC236}">
                <a16:creationId xmlns:a16="http://schemas.microsoft.com/office/drawing/2014/main" id="{5E704782-10ED-2645-411A-206C0EFAA554}"/>
              </a:ext>
            </a:extLst>
          </p:cNvPr>
          <p:cNvGrpSpPr/>
          <p:nvPr userDrawn="1"/>
        </p:nvGrpSpPr>
        <p:grpSpPr>
          <a:xfrm>
            <a:off x="6126979" y="3784740"/>
            <a:ext cx="318367" cy="318731"/>
            <a:chOff x="3725461" y="2444712"/>
            <a:chExt cx="334279" cy="334661"/>
          </a:xfrm>
        </p:grpSpPr>
        <p:sp>
          <p:nvSpPr>
            <p:cNvPr id="102" name="Google Shape;1123;p36">
              <a:extLst>
                <a:ext uri="{FF2B5EF4-FFF2-40B4-BE49-F238E27FC236}">
                  <a16:creationId xmlns:a16="http://schemas.microsoft.com/office/drawing/2014/main" id="{6A313F54-D242-EADB-869E-9F83D3FE9F82}"/>
                </a:ext>
              </a:extLst>
            </p:cNvPr>
            <p:cNvSpPr/>
            <p:nvPr/>
          </p:nvSpPr>
          <p:spPr>
            <a:xfrm>
              <a:off x="3939200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0" y="369"/>
                    <a:pt x="0" y="834"/>
                  </a:cubicBezTo>
                  <a:cubicBezTo>
                    <a:pt x="0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124;p36">
              <a:extLst>
                <a:ext uri="{FF2B5EF4-FFF2-40B4-BE49-F238E27FC236}">
                  <a16:creationId xmlns:a16="http://schemas.microsoft.com/office/drawing/2014/main" id="{62C077D6-A853-AE86-B6A5-B656C4C2ACCC}"/>
                </a:ext>
              </a:extLst>
            </p:cNvPr>
            <p:cNvSpPr/>
            <p:nvPr/>
          </p:nvSpPr>
          <p:spPr>
            <a:xfrm>
              <a:off x="3941078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775" y="0"/>
                  </a:moveTo>
                  <a:cubicBezTo>
                    <a:pt x="549" y="0"/>
                    <a:pt x="311" y="60"/>
                    <a:pt x="120" y="167"/>
                  </a:cubicBezTo>
                  <a:cubicBezTo>
                    <a:pt x="37" y="203"/>
                    <a:pt x="1" y="310"/>
                    <a:pt x="37" y="381"/>
                  </a:cubicBezTo>
                  <a:cubicBezTo>
                    <a:pt x="72" y="443"/>
                    <a:pt x="140" y="479"/>
                    <a:pt x="201" y="479"/>
                  </a:cubicBezTo>
                  <a:cubicBezTo>
                    <a:pt x="223" y="479"/>
                    <a:pt x="244" y="474"/>
                    <a:pt x="263" y="465"/>
                  </a:cubicBezTo>
                  <a:cubicBezTo>
                    <a:pt x="418" y="381"/>
                    <a:pt x="596" y="346"/>
                    <a:pt x="751" y="346"/>
                  </a:cubicBezTo>
                  <a:cubicBezTo>
                    <a:pt x="1275" y="346"/>
                    <a:pt x="1704" y="727"/>
                    <a:pt x="1799" y="1215"/>
                  </a:cubicBezTo>
                  <a:lnTo>
                    <a:pt x="751" y="1215"/>
                  </a:lnTo>
                  <a:cubicBezTo>
                    <a:pt x="668" y="1215"/>
                    <a:pt x="584" y="1298"/>
                    <a:pt x="584" y="1382"/>
                  </a:cubicBezTo>
                  <a:cubicBezTo>
                    <a:pt x="584" y="1477"/>
                    <a:pt x="668" y="1548"/>
                    <a:pt x="751" y="1548"/>
                  </a:cubicBezTo>
                  <a:lnTo>
                    <a:pt x="1977" y="1548"/>
                  </a:lnTo>
                  <a:cubicBezTo>
                    <a:pt x="2061" y="1548"/>
                    <a:pt x="2144" y="1477"/>
                    <a:pt x="2144" y="1382"/>
                  </a:cubicBezTo>
                  <a:cubicBezTo>
                    <a:pt x="2156" y="620"/>
                    <a:pt x="1525" y="0"/>
                    <a:pt x="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125;p36">
              <a:extLst>
                <a:ext uri="{FF2B5EF4-FFF2-40B4-BE49-F238E27FC236}">
                  <a16:creationId xmlns:a16="http://schemas.microsoft.com/office/drawing/2014/main" id="{1C768A6D-EFC0-FC8E-9E27-9DF51144AF7F}"/>
                </a:ext>
              </a:extLst>
            </p:cNvPr>
            <p:cNvSpPr/>
            <p:nvPr/>
          </p:nvSpPr>
          <p:spPr>
            <a:xfrm>
              <a:off x="3775116" y="2618281"/>
              <a:ext cx="68625" cy="49305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81" y="0"/>
                  </a:moveTo>
                  <a:cubicBezTo>
                    <a:pt x="631" y="0"/>
                    <a:pt x="0" y="620"/>
                    <a:pt x="0" y="1382"/>
                  </a:cubicBezTo>
                  <a:cubicBezTo>
                    <a:pt x="0" y="1477"/>
                    <a:pt x="71" y="1548"/>
                    <a:pt x="167" y="1548"/>
                  </a:cubicBezTo>
                  <a:lnTo>
                    <a:pt x="1405" y="1548"/>
                  </a:lnTo>
                  <a:cubicBezTo>
                    <a:pt x="1488" y="1548"/>
                    <a:pt x="1560" y="1477"/>
                    <a:pt x="1560" y="1382"/>
                  </a:cubicBezTo>
                  <a:cubicBezTo>
                    <a:pt x="1560" y="1298"/>
                    <a:pt x="1500" y="1215"/>
                    <a:pt x="1417" y="1215"/>
                  </a:cubicBezTo>
                  <a:lnTo>
                    <a:pt x="357" y="1215"/>
                  </a:lnTo>
                  <a:cubicBezTo>
                    <a:pt x="429" y="715"/>
                    <a:pt x="881" y="346"/>
                    <a:pt x="1405" y="346"/>
                  </a:cubicBezTo>
                  <a:cubicBezTo>
                    <a:pt x="1584" y="346"/>
                    <a:pt x="1738" y="381"/>
                    <a:pt x="1893" y="465"/>
                  </a:cubicBezTo>
                  <a:cubicBezTo>
                    <a:pt x="1914" y="475"/>
                    <a:pt x="1938" y="481"/>
                    <a:pt x="1962" y="481"/>
                  </a:cubicBezTo>
                  <a:cubicBezTo>
                    <a:pt x="2022" y="481"/>
                    <a:pt x="2086" y="449"/>
                    <a:pt x="2119" y="381"/>
                  </a:cubicBezTo>
                  <a:cubicBezTo>
                    <a:pt x="2155" y="310"/>
                    <a:pt x="2131" y="203"/>
                    <a:pt x="2036" y="167"/>
                  </a:cubicBezTo>
                  <a:cubicBezTo>
                    <a:pt x="1846" y="60"/>
                    <a:pt x="1607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126;p36">
              <a:extLst>
                <a:ext uri="{FF2B5EF4-FFF2-40B4-BE49-F238E27FC236}">
                  <a16:creationId xmlns:a16="http://schemas.microsoft.com/office/drawing/2014/main" id="{A89E264F-66BA-636F-914E-3278FDF387A5}"/>
                </a:ext>
              </a:extLst>
            </p:cNvPr>
            <p:cNvSpPr/>
            <p:nvPr/>
          </p:nvSpPr>
          <p:spPr>
            <a:xfrm>
              <a:off x="3793291" y="2554239"/>
              <a:ext cx="53092" cy="53092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08" y="334"/>
                    <a:pt x="1334" y="548"/>
                    <a:pt x="1334" y="834"/>
                  </a:cubicBezTo>
                  <a:cubicBezTo>
                    <a:pt x="1334" y="1119"/>
                    <a:pt x="1108" y="1346"/>
                    <a:pt x="834" y="1346"/>
                  </a:cubicBezTo>
                  <a:cubicBezTo>
                    <a:pt x="548" y="1346"/>
                    <a:pt x="322" y="1119"/>
                    <a:pt x="322" y="834"/>
                  </a:cubicBezTo>
                  <a:cubicBezTo>
                    <a:pt x="322" y="548"/>
                    <a:pt x="560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70" y="0"/>
                    <a:pt x="1" y="369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86" y="1667"/>
                    <a:pt x="1667" y="1298"/>
                    <a:pt x="1667" y="834"/>
                  </a:cubicBezTo>
                  <a:cubicBezTo>
                    <a:pt x="1667" y="369"/>
                    <a:pt x="1286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127;p36">
              <a:extLst>
                <a:ext uri="{FF2B5EF4-FFF2-40B4-BE49-F238E27FC236}">
                  <a16:creationId xmlns:a16="http://schemas.microsoft.com/office/drawing/2014/main" id="{AB77329C-9FE7-5368-4D83-D7900D73B886}"/>
                </a:ext>
              </a:extLst>
            </p:cNvPr>
            <p:cNvSpPr/>
            <p:nvPr/>
          </p:nvSpPr>
          <p:spPr>
            <a:xfrm>
              <a:off x="3858097" y="2540584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2168" h="2168" extrusionOk="0">
                  <a:moveTo>
                    <a:pt x="1084" y="346"/>
                  </a:moveTo>
                  <a:cubicBezTo>
                    <a:pt x="1501" y="346"/>
                    <a:pt x="1834" y="667"/>
                    <a:pt x="1834" y="1084"/>
                  </a:cubicBezTo>
                  <a:cubicBezTo>
                    <a:pt x="1834" y="1501"/>
                    <a:pt x="1501" y="1834"/>
                    <a:pt x="1084" y="1834"/>
                  </a:cubicBezTo>
                  <a:cubicBezTo>
                    <a:pt x="667" y="1834"/>
                    <a:pt x="346" y="1501"/>
                    <a:pt x="346" y="1084"/>
                  </a:cubicBezTo>
                  <a:cubicBezTo>
                    <a:pt x="346" y="667"/>
                    <a:pt x="667" y="346"/>
                    <a:pt x="1084" y="346"/>
                  </a:cubicBezTo>
                  <a:close/>
                  <a:moveTo>
                    <a:pt x="1084" y="1"/>
                  </a:moveTo>
                  <a:cubicBezTo>
                    <a:pt x="489" y="1"/>
                    <a:pt x="1" y="489"/>
                    <a:pt x="1" y="1084"/>
                  </a:cubicBezTo>
                  <a:cubicBezTo>
                    <a:pt x="1" y="1679"/>
                    <a:pt x="489" y="2168"/>
                    <a:pt x="1084" y="2168"/>
                  </a:cubicBezTo>
                  <a:cubicBezTo>
                    <a:pt x="1679" y="2168"/>
                    <a:pt x="2167" y="1679"/>
                    <a:pt x="2167" y="1084"/>
                  </a:cubicBezTo>
                  <a:cubicBezTo>
                    <a:pt x="2167" y="489"/>
                    <a:pt x="1679" y="1"/>
                    <a:pt x="1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128;p36">
              <a:extLst>
                <a:ext uri="{FF2B5EF4-FFF2-40B4-BE49-F238E27FC236}">
                  <a16:creationId xmlns:a16="http://schemas.microsoft.com/office/drawing/2014/main" id="{4DD1EEFC-C7DC-BE9D-3FB7-01B487E51673}"/>
                </a:ext>
              </a:extLst>
            </p:cNvPr>
            <p:cNvSpPr/>
            <p:nvPr/>
          </p:nvSpPr>
          <p:spPr>
            <a:xfrm>
              <a:off x="3834224" y="2620159"/>
              <a:ext cx="116752" cy="63342"/>
            </a:xfrm>
            <a:custGeom>
              <a:avLst/>
              <a:gdLst/>
              <a:ahLst/>
              <a:cxnLst/>
              <a:rect l="l" t="t" r="r" b="b"/>
              <a:pathLst>
                <a:path w="3668" h="1990" extrusionOk="0">
                  <a:moveTo>
                    <a:pt x="1834" y="322"/>
                  </a:moveTo>
                  <a:cubicBezTo>
                    <a:pt x="2596" y="322"/>
                    <a:pt x="3239" y="906"/>
                    <a:pt x="3310" y="1656"/>
                  </a:cubicBezTo>
                  <a:lnTo>
                    <a:pt x="358" y="1656"/>
                  </a:lnTo>
                  <a:cubicBezTo>
                    <a:pt x="453" y="906"/>
                    <a:pt x="1072" y="322"/>
                    <a:pt x="1834" y="322"/>
                  </a:cubicBezTo>
                  <a:close/>
                  <a:moveTo>
                    <a:pt x="1834" y="1"/>
                  </a:moveTo>
                  <a:cubicBezTo>
                    <a:pt x="822" y="1"/>
                    <a:pt x="0" y="823"/>
                    <a:pt x="0" y="1835"/>
                  </a:cubicBezTo>
                  <a:cubicBezTo>
                    <a:pt x="0" y="1918"/>
                    <a:pt x="84" y="1989"/>
                    <a:pt x="167" y="1989"/>
                  </a:cubicBezTo>
                  <a:lnTo>
                    <a:pt x="3489" y="1989"/>
                  </a:lnTo>
                  <a:cubicBezTo>
                    <a:pt x="3572" y="1989"/>
                    <a:pt x="3656" y="1918"/>
                    <a:pt x="3656" y="1835"/>
                  </a:cubicBezTo>
                  <a:cubicBezTo>
                    <a:pt x="3668" y="823"/>
                    <a:pt x="2846" y="1"/>
                    <a:pt x="1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129;p36">
              <a:extLst>
                <a:ext uri="{FF2B5EF4-FFF2-40B4-BE49-F238E27FC236}">
                  <a16:creationId xmlns:a16="http://schemas.microsoft.com/office/drawing/2014/main" id="{8A8AEB2F-2839-FE17-A257-CCB8AFCF69E0}"/>
                </a:ext>
              </a:extLst>
            </p:cNvPr>
            <p:cNvSpPr/>
            <p:nvPr/>
          </p:nvSpPr>
          <p:spPr>
            <a:xfrm>
              <a:off x="3725461" y="2444712"/>
              <a:ext cx="334279" cy="334661"/>
            </a:xfrm>
            <a:custGeom>
              <a:avLst/>
              <a:gdLst/>
              <a:ahLst/>
              <a:cxnLst/>
              <a:rect l="l" t="t" r="r" b="b"/>
              <a:pathLst>
                <a:path w="10502" h="10514" extrusionOk="0">
                  <a:moveTo>
                    <a:pt x="5418" y="905"/>
                  </a:moveTo>
                  <a:cubicBezTo>
                    <a:pt x="7680" y="1001"/>
                    <a:pt x="9513" y="2834"/>
                    <a:pt x="9597" y="5096"/>
                  </a:cubicBezTo>
                  <a:lnTo>
                    <a:pt x="9192" y="5096"/>
                  </a:lnTo>
                  <a:cubicBezTo>
                    <a:pt x="9109" y="5096"/>
                    <a:pt x="9037" y="5168"/>
                    <a:pt x="9037" y="5263"/>
                  </a:cubicBezTo>
                  <a:cubicBezTo>
                    <a:pt x="9037" y="5346"/>
                    <a:pt x="9109" y="5418"/>
                    <a:pt x="9192" y="5418"/>
                  </a:cubicBezTo>
                  <a:lnTo>
                    <a:pt x="9597" y="5418"/>
                  </a:lnTo>
                  <a:cubicBezTo>
                    <a:pt x="9513" y="7704"/>
                    <a:pt x="7692" y="9525"/>
                    <a:pt x="5418" y="9609"/>
                  </a:cubicBezTo>
                  <a:lnTo>
                    <a:pt x="5418" y="9204"/>
                  </a:lnTo>
                  <a:cubicBezTo>
                    <a:pt x="5418" y="9109"/>
                    <a:pt x="5346" y="9037"/>
                    <a:pt x="5251" y="9037"/>
                  </a:cubicBezTo>
                  <a:cubicBezTo>
                    <a:pt x="5168" y="9037"/>
                    <a:pt x="5084" y="9109"/>
                    <a:pt x="5084" y="9204"/>
                  </a:cubicBezTo>
                  <a:lnTo>
                    <a:pt x="5084" y="9609"/>
                  </a:lnTo>
                  <a:cubicBezTo>
                    <a:pt x="2822" y="9513"/>
                    <a:pt x="1000" y="7680"/>
                    <a:pt x="905" y="5418"/>
                  </a:cubicBezTo>
                  <a:lnTo>
                    <a:pt x="1310" y="5418"/>
                  </a:lnTo>
                  <a:cubicBezTo>
                    <a:pt x="1393" y="5418"/>
                    <a:pt x="1477" y="5346"/>
                    <a:pt x="1477" y="5263"/>
                  </a:cubicBezTo>
                  <a:cubicBezTo>
                    <a:pt x="1477" y="5168"/>
                    <a:pt x="1393" y="5096"/>
                    <a:pt x="1310" y="5096"/>
                  </a:cubicBezTo>
                  <a:lnTo>
                    <a:pt x="905" y="5096"/>
                  </a:lnTo>
                  <a:cubicBezTo>
                    <a:pt x="1000" y="2834"/>
                    <a:pt x="2822" y="1001"/>
                    <a:pt x="5084" y="905"/>
                  </a:cubicBezTo>
                  <a:lnTo>
                    <a:pt x="5084" y="1310"/>
                  </a:lnTo>
                  <a:cubicBezTo>
                    <a:pt x="5084" y="1405"/>
                    <a:pt x="5168" y="1477"/>
                    <a:pt x="5251" y="1477"/>
                  </a:cubicBezTo>
                  <a:cubicBezTo>
                    <a:pt x="5346" y="1477"/>
                    <a:pt x="5418" y="1405"/>
                    <a:pt x="5418" y="1310"/>
                  </a:cubicBezTo>
                  <a:lnTo>
                    <a:pt x="5418" y="905"/>
                  </a:lnTo>
                  <a:close/>
                  <a:moveTo>
                    <a:pt x="5251" y="0"/>
                  </a:moveTo>
                  <a:cubicBezTo>
                    <a:pt x="5168" y="0"/>
                    <a:pt x="5084" y="84"/>
                    <a:pt x="5084" y="167"/>
                  </a:cubicBezTo>
                  <a:lnTo>
                    <a:pt x="5084" y="572"/>
                  </a:lnTo>
                  <a:cubicBezTo>
                    <a:pt x="2632" y="655"/>
                    <a:pt x="655" y="2644"/>
                    <a:pt x="560" y="5096"/>
                  </a:cubicBezTo>
                  <a:lnTo>
                    <a:pt x="167" y="5096"/>
                  </a:lnTo>
                  <a:cubicBezTo>
                    <a:pt x="72" y="5096"/>
                    <a:pt x="0" y="5168"/>
                    <a:pt x="0" y="5263"/>
                  </a:cubicBezTo>
                  <a:cubicBezTo>
                    <a:pt x="0" y="5346"/>
                    <a:pt x="72" y="5418"/>
                    <a:pt x="167" y="5418"/>
                  </a:cubicBezTo>
                  <a:lnTo>
                    <a:pt x="560" y="5418"/>
                  </a:lnTo>
                  <a:cubicBezTo>
                    <a:pt x="655" y="7882"/>
                    <a:pt x="2632" y="9859"/>
                    <a:pt x="5084" y="9942"/>
                  </a:cubicBezTo>
                  <a:lnTo>
                    <a:pt x="5084" y="10347"/>
                  </a:lnTo>
                  <a:cubicBezTo>
                    <a:pt x="5084" y="10442"/>
                    <a:pt x="5168" y="10514"/>
                    <a:pt x="5251" y="10514"/>
                  </a:cubicBezTo>
                  <a:cubicBezTo>
                    <a:pt x="5346" y="10514"/>
                    <a:pt x="5418" y="10442"/>
                    <a:pt x="5418" y="10347"/>
                  </a:cubicBezTo>
                  <a:lnTo>
                    <a:pt x="5418" y="9942"/>
                  </a:lnTo>
                  <a:cubicBezTo>
                    <a:pt x="7870" y="9859"/>
                    <a:pt x="9847" y="7882"/>
                    <a:pt x="9942" y="5418"/>
                  </a:cubicBezTo>
                  <a:lnTo>
                    <a:pt x="10347" y="5418"/>
                  </a:lnTo>
                  <a:cubicBezTo>
                    <a:pt x="10430" y="5418"/>
                    <a:pt x="10502" y="5346"/>
                    <a:pt x="10502" y="5263"/>
                  </a:cubicBezTo>
                  <a:cubicBezTo>
                    <a:pt x="10502" y="5168"/>
                    <a:pt x="10442" y="5096"/>
                    <a:pt x="10347" y="5096"/>
                  </a:cubicBezTo>
                  <a:lnTo>
                    <a:pt x="9942" y="5096"/>
                  </a:lnTo>
                  <a:cubicBezTo>
                    <a:pt x="9847" y="2644"/>
                    <a:pt x="7870" y="655"/>
                    <a:pt x="5418" y="572"/>
                  </a:cubicBezTo>
                  <a:lnTo>
                    <a:pt x="5418" y="167"/>
                  </a:lnTo>
                  <a:cubicBezTo>
                    <a:pt x="5418" y="84"/>
                    <a:pt x="5346" y="0"/>
                    <a:pt x="5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130;p36">
            <a:extLst>
              <a:ext uri="{FF2B5EF4-FFF2-40B4-BE49-F238E27FC236}">
                <a16:creationId xmlns:a16="http://schemas.microsoft.com/office/drawing/2014/main" id="{3D367073-BF72-EB1D-5864-6293CAD55A51}"/>
              </a:ext>
            </a:extLst>
          </p:cNvPr>
          <p:cNvGrpSpPr/>
          <p:nvPr userDrawn="1"/>
        </p:nvGrpSpPr>
        <p:grpSpPr>
          <a:xfrm>
            <a:off x="6952680" y="2308343"/>
            <a:ext cx="362778" cy="323430"/>
            <a:chOff x="855096" y="1504485"/>
            <a:chExt cx="380910" cy="339594"/>
          </a:xfrm>
        </p:grpSpPr>
        <p:sp>
          <p:nvSpPr>
            <p:cNvPr id="110" name="Google Shape;1131;p36">
              <a:extLst>
                <a:ext uri="{FF2B5EF4-FFF2-40B4-BE49-F238E27FC236}">
                  <a16:creationId xmlns:a16="http://schemas.microsoft.com/office/drawing/2014/main" id="{9AA31D36-7CBC-E4FB-54AE-D7C397368E4E}"/>
                </a:ext>
              </a:extLst>
            </p:cNvPr>
            <p:cNvSpPr/>
            <p:nvPr/>
          </p:nvSpPr>
          <p:spPr>
            <a:xfrm>
              <a:off x="1092707" y="1504485"/>
              <a:ext cx="107299" cy="136837"/>
            </a:xfrm>
            <a:custGeom>
              <a:avLst/>
              <a:gdLst/>
              <a:ahLst/>
              <a:cxnLst/>
              <a:rect l="l" t="t" r="r" b="b"/>
              <a:pathLst>
                <a:path w="3371" h="4299" extrusionOk="0">
                  <a:moveTo>
                    <a:pt x="1691" y="357"/>
                  </a:moveTo>
                  <a:cubicBezTo>
                    <a:pt x="2418" y="357"/>
                    <a:pt x="3013" y="953"/>
                    <a:pt x="3013" y="1679"/>
                  </a:cubicBezTo>
                  <a:cubicBezTo>
                    <a:pt x="3013" y="2250"/>
                    <a:pt x="2644" y="2750"/>
                    <a:pt x="2108" y="2929"/>
                  </a:cubicBezTo>
                  <a:lnTo>
                    <a:pt x="2418" y="1726"/>
                  </a:lnTo>
                  <a:cubicBezTo>
                    <a:pt x="2453" y="1643"/>
                    <a:pt x="2394" y="1536"/>
                    <a:pt x="2287" y="1512"/>
                  </a:cubicBezTo>
                  <a:cubicBezTo>
                    <a:pt x="2273" y="1509"/>
                    <a:pt x="2258" y="1507"/>
                    <a:pt x="2244" y="1507"/>
                  </a:cubicBezTo>
                  <a:cubicBezTo>
                    <a:pt x="2162" y="1507"/>
                    <a:pt x="2082" y="1564"/>
                    <a:pt x="2072" y="1655"/>
                  </a:cubicBezTo>
                  <a:lnTo>
                    <a:pt x="2060" y="1715"/>
                  </a:lnTo>
                  <a:lnTo>
                    <a:pt x="1322" y="1715"/>
                  </a:lnTo>
                  <a:lnTo>
                    <a:pt x="1298" y="1655"/>
                  </a:lnTo>
                  <a:cubicBezTo>
                    <a:pt x="1277" y="1568"/>
                    <a:pt x="1195" y="1511"/>
                    <a:pt x="1117" y="1511"/>
                  </a:cubicBezTo>
                  <a:cubicBezTo>
                    <a:pt x="1110" y="1511"/>
                    <a:pt x="1103" y="1511"/>
                    <a:pt x="1096" y="1512"/>
                  </a:cubicBezTo>
                  <a:cubicBezTo>
                    <a:pt x="1001" y="1548"/>
                    <a:pt x="941" y="1631"/>
                    <a:pt x="965" y="1726"/>
                  </a:cubicBezTo>
                  <a:lnTo>
                    <a:pt x="1275" y="2929"/>
                  </a:lnTo>
                  <a:cubicBezTo>
                    <a:pt x="751" y="2750"/>
                    <a:pt x="370" y="2262"/>
                    <a:pt x="370" y="1679"/>
                  </a:cubicBezTo>
                  <a:cubicBezTo>
                    <a:pt x="370" y="953"/>
                    <a:pt x="965" y="357"/>
                    <a:pt x="1691" y="357"/>
                  </a:cubicBezTo>
                  <a:close/>
                  <a:moveTo>
                    <a:pt x="1989" y="2036"/>
                  </a:moveTo>
                  <a:lnTo>
                    <a:pt x="1751" y="3012"/>
                  </a:lnTo>
                  <a:lnTo>
                    <a:pt x="1656" y="3012"/>
                  </a:lnTo>
                  <a:lnTo>
                    <a:pt x="1406" y="2036"/>
                  </a:lnTo>
                  <a:close/>
                  <a:moveTo>
                    <a:pt x="2072" y="3310"/>
                  </a:moveTo>
                  <a:lnTo>
                    <a:pt x="2072" y="3739"/>
                  </a:lnTo>
                  <a:lnTo>
                    <a:pt x="1322" y="3751"/>
                  </a:lnTo>
                  <a:cubicBezTo>
                    <a:pt x="1322" y="3751"/>
                    <a:pt x="1298" y="3751"/>
                    <a:pt x="1298" y="3739"/>
                  </a:cubicBezTo>
                  <a:lnTo>
                    <a:pt x="1298" y="3310"/>
                  </a:lnTo>
                  <a:cubicBezTo>
                    <a:pt x="1417" y="3334"/>
                    <a:pt x="1560" y="3346"/>
                    <a:pt x="1691" y="3346"/>
                  </a:cubicBezTo>
                  <a:cubicBezTo>
                    <a:pt x="1822" y="3346"/>
                    <a:pt x="1953" y="3334"/>
                    <a:pt x="2072" y="3310"/>
                  </a:cubicBezTo>
                  <a:close/>
                  <a:moveTo>
                    <a:pt x="1691" y="0"/>
                  </a:moveTo>
                  <a:cubicBezTo>
                    <a:pt x="763" y="0"/>
                    <a:pt x="1" y="750"/>
                    <a:pt x="1" y="1679"/>
                  </a:cubicBezTo>
                  <a:cubicBezTo>
                    <a:pt x="1" y="2334"/>
                    <a:pt x="394" y="2917"/>
                    <a:pt x="941" y="3191"/>
                  </a:cubicBezTo>
                  <a:lnTo>
                    <a:pt x="941" y="3751"/>
                  </a:lnTo>
                  <a:cubicBezTo>
                    <a:pt x="941" y="3941"/>
                    <a:pt x="1108" y="4108"/>
                    <a:pt x="1298" y="4108"/>
                  </a:cubicBezTo>
                  <a:lnTo>
                    <a:pt x="1501" y="4108"/>
                  </a:lnTo>
                  <a:lnTo>
                    <a:pt x="1501" y="4120"/>
                  </a:lnTo>
                  <a:cubicBezTo>
                    <a:pt x="1501" y="4227"/>
                    <a:pt x="1572" y="4298"/>
                    <a:pt x="1679" y="4298"/>
                  </a:cubicBezTo>
                  <a:cubicBezTo>
                    <a:pt x="1775" y="4298"/>
                    <a:pt x="1858" y="4227"/>
                    <a:pt x="1858" y="4120"/>
                  </a:cubicBezTo>
                  <a:lnTo>
                    <a:pt x="1858" y="4108"/>
                  </a:lnTo>
                  <a:lnTo>
                    <a:pt x="2048" y="4108"/>
                  </a:lnTo>
                  <a:cubicBezTo>
                    <a:pt x="2239" y="4108"/>
                    <a:pt x="2406" y="3941"/>
                    <a:pt x="2406" y="3751"/>
                  </a:cubicBezTo>
                  <a:lnTo>
                    <a:pt x="2406" y="3191"/>
                  </a:lnTo>
                  <a:cubicBezTo>
                    <a:pt x="2953" y="2917"/>
                    <a:pt x="3346" y="2334"/>
                    <a:pt x="3346" y="1679"/>
                  </a:cubicBezTo>
                  <a:cubicBezTo>
                    <a:pt x="3370" y="750"/>
                    <a:pt x="2608" y="0"/>
                    <a:pt x="1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32;p36">
              <a:extLst>
                <a:ext uri="{FF2B5EF4-FFF2-40B4-BE49-F238E27FC236}">
                  <a16:creationId xmlns:a16="http://schemas.microsoft.com/office/drawing/2014/main" id="{74D33888-BDCE-DE03-A8D2-1395A7C3E480}"/>
                </a:ext>
              </a:extLst>
            </p:cNvPr>
            <p:cNvSpPr/>
            <p:nvPr/>
          </p:nvSpPr>
          <p:spPr>
            <a:xfrm>
              <a:off x="855096" y="1521896"/>
              <a:ext cx="214152" cy="322183"/>
            </a:xfrm>
            <a:custGeom>
              <a:avLst/>
              <a:gdLst/>
              <a:ahLst/>
              <a:cxnLst/>
              <a:rect l="l" t="t" r="r" b="b"/>
              <a:pathLst>
                <a:path w="6728" h="10122" extrusionOk="0">
                  <a:moveTo>
                    <a:pt x="3346" y="358"/>
                  </a:moveTo>
                  <a:cubicBezTo>
                    <a:pt x="3870" y="358"/>
                    <a:pt x="4299" y="703"/>
                    <a:pt x="4299" y="1120"/>
                  </a:cubicBezTo>
                  <a:cubicBezTo>
                    <a:pt x="4001" y="1001"/>
                    <a:pt x="3691" y="941"/>
                    <a:pt x="3346" y="941"/>
                  </a:cubicBezTo>
                  <a:cubicBezTo>
                    <a:pt x="3001" y="941"/>
                    <a:pt x="2691" y="1001"/>
                    <a:pt x="2394" y="1120"/>
                  </a:cubicBezTo>
                  <a:cubicBezTo>
                    <a:pt x="2394" y="703"/>
                    <a:pt x="2810" y="358"/>
                    <a:pt x="3346" y="358"/>
                  </a:cubicBezTo>
                  <a:close/>
                  <a:moveTo>
                    <a:pt x="3370" y="1299"/>
                  </a:moveTo>
                  <a:cubicBezTo>
                    <a:pt x="4620" y="1299"/>
                    <a:pt x="5620" y="2311"/>
                    <a:pt x="5620" y="3561"/>
                  </a:cubicBezTo>
                  <a:cubicBezTo>
                    <a:pt x="5620" y="3882"/>
                    <a:pt x="5549" y="4216"/>
                    <a:pt x="5418" y="4513"/>
                  </a:cubicBezTo>
                  <a:lnTo>
                    <a:pt x="5418" y="4347"/>
                  </a:lnTo>
                  <a:cubicBezTo>
                    <a:pt x="5418" y="4144"/>
                    <a:pt x="5322" y="3930"/>
                    <a:pt x="5168" y="3799"/>
                  </a:cubicBezTo>
                  <a:cubicBezTo>
                    <a:pt x="4811" y="3489"/>
                    <a:pt x="4025" y="2953"/>
                    <a:pt x="2632" y="2811"/>
                  </a:cubicBezTo>
                  <a:cubicBezTo>
                    <a:pt x="2626" y="2810"/>
                    <a:pt x="2619" y="2809"/>
                    <a:pt x="2613" y="2809"/>
                  </a:cubicBezTo>
                  <a:cubicBezTo>
                    <a:pt x="2535" y="2809"/>
                    <a:pt x="2452" y="2878"/>
                    <a:pt x="2441" y="2977"/>
                  </a:cubicBezTo>
                  <a:cubicBezTo>
                    <a:pt x="2429" y="3073"/>
                    <a:pt x="2501" y="3156"/>
                    <a:pt x="2608" y="3168"/>
                  </a:cubicBezTo>
                  <a:cubicBezTo>
                    <a:pt x="3882" y="3311"/>
                    <a:pt x="4632" y="3787"/>
                    <a:pt x="4941" y="4061"/>
                  </a:cubicBezTo>
                  <a:cubicBezTo>
                    <a:pt x="5013" y="4144"/>
                    <a:pt x="5072" y="4239"/>
                    <a:pt x="5072" y="4347"/>
                  </a:cubicBezTo>
                  <a:lnTo>
                    <a:pt x="5072" y="4680"/>
                  </a:lnTo>
                  <a:cubicBezTo>
                    <a:pt x="5072" y="5609"/>
                    <a:pt x="4310" y="6371"/>
                    <a:pt x="3382" y="6371"/>
                  </a:cubicBezTo>
                  <a:cubicBezTo>
                    <a:pt x="3374" y="6371"/>
                    <a:pt x="3367" y="6371"/>
                    <a:pt x="3359" y="6371"/>
                  </a:cubicBezTo>
                  <a:cubicBezTo>
                    <a:pt x="2405" y="6371"/>
                    <a:pt x="1643" y="5625"/>
                    <a:pt x="1643" y="4692"/>
                  </a:cubicBezTo>
                  <a:lnTo>
                    <a:pt x="1643" y="4549"/>
                  </a:lnTo>
                  <a:cubicBezTo>
                    <a:pt x="1643" y="4466"/>
                    <a:pt x="1679" y="4406"/>
                    <a:pt x="1739" y="4382"/>
                  </a:cubicBezTo>
                  <a:cubicBezTo>
                    <a:pt x="1965" y="4263"/>
                    <a:pt x="2251" y="4025"/>
                    <a:pt x="2382" y="3620"/>
                  </a:cubicBezTo>
                  <a:cubicBezTo>
                    <a:pt x="2405" y="3525"/>
                    <a:pt x="2370" y="3430"/>
                    <a:pt x="2274" y="3394"/>
                  </a:cubicBezTo>
                  <a:cubicBezTo>
                    <a:pt x="2258" y="3389"/>
                    <a:pt x="2240" y="3387"/>
                    <a:pt x="2222" y="3387"/>
                  </a:cubicBezTo>
                  <a:cubicBezTo>
                    <a:pt x="2152" y="3387"/>
                    <a:pt x="2079" y="3425"/>
                    <a:pt x="2060" y="3501"/>
                  </a:cubicBezTo>
                  <a:cubicBezTo>
                    <a:pt x="1953" y="3799"/>
                    <a:pt x="1739" y="3966"/>
                    <a:pt x="1584" y="4061"/>
                  </a:cubicBezTo>
                  <a:cubicBezTo>
                    <a:pt x="1417" y="4156"/>
                    <a:pt x="1310" y="4335"/>
                    <a:pt x="1310" y="4513"/>
                  </a:cubicBezTo>
                  <a:cubicBezTo>
                    <a:pt x="1179" y="4216"/>
                    <a:pt x="1108" y="3882"/>
                    <a:pt x="1108" y="3561"/>
                  </a:cubicBezTo>
                  <a:cubicBezTo>
                    <a:pt x="1108" y="2311"/>
                    <a:pt x="2120" y="1299"/>
                    <a:pt x="3370" y="1299"/>
                  </a:cubicBezTo>
                  <a:close/>
                  <a:moveTo>
                    <a:pt x="4108" y="6585"/>
                  </a:moveTo>
                  <a:lnTo>
                    <a:pt x="4108" y="7002"/>
                  </a:lnTo>
                  <a:cubicBezTo>
                    <a:pt x="4108" y="7228"/>
                    <a:pt x="4239" y="7418"/>
                    <a:pt x="4430" y="7502"/>
                  </a:cubicBezTo>
                  <a:lnTo>
                    <a:pt x="4691" y="7621"/>
                  </a:lnTo>
                  <a:cubicBezTo>
                    <a:pt x="4441" y="8133"/>
                    <a:pt x="3918" y="8442"/>
                    <a:pt x="3346" y="8442"/>
                  </a:cubicBezTo>
                  <a:cubicBezTo>
                    <a:pt x="2786" y="8442"/>
                    <a:pt x="2263" y="8133"/>
                    <a:pt x="2013" y="7621"/>
                  </a:cubicBezTo>
                  <a:lnTo>
                    <a:pt x="2263" y="7502"/>
                  </a:lnTo>
                  <a:cubicBezTo>
                    <a:pt x="2453" y="7418"/>
                    <a:pt x="2584" y="7228"/>
                    <a:pt x="2584" y="7002"/>
                  </a:cubicBezTo>
                  <a:lnTo>
                    <a:pt x="2584" y="6585"/>
                  </a:lnTo>
                  <a:cubicBezTo>
                    <a:pt x="2822" y="6668"/>
                    <a:pt x="3084" y="6728"/>
                    <a:pt x="3346" y="6728"/>
                  </a:cubicBezTo>
                  <a:cubicBezTo>
                    <a:pt x="3620" y="6728"/>
                    <a:pt x="3870" y="6668"/>
                    <a:pt x="4108" y="6585"/>
                  </a:cubicBezTo>
                  <a:close/>
                  <a:moveTo>
                    <a:pt x="3346" y="1"/>
                  </a:moveTo>
                  <a:cubicBezTo>
                    <a:pt x="2632" y="1"/>
                    <a:pt x="2060" y="513"/>
                    <a:pt x="2060" y="1120"/>
                  </a:cubicBezTo>
                  <a:cubicBezTo>
                    <a:pt x="2060" y="1179"/>
                    <a:pt x="2060" y="1227"/>
                    <a:pt x="2072" y="1287"/>
                  </a:cubicBezTo>
                  <a:cubicBezTo>
                    <a:pt x="1286" y="1727"/>
                    <a:pt x="750" y="2572"/>
                    <a:pt x="750" y="3561"/>
                  </a:cubicBezTo>
                  <a:cubicBezTo>
                    <a:pt x="750" y="4204"/>
                    <a:pt x="989" y="4811"/>
                    <a:pt x="1405" y="5287"/>
                  </a:cubicBezTo>
                  <a:cubicBezTo>
                    <a:pt x="1548" y="5751"/>
                    <a:pt x="1846" y="6156"/>
                    <a:pt x="2251" y="6406"/>
                  </a:cubicBezTo>
                  <a:lnTo>
                    <a:pt x="2251" y="7014"/>
                  </a:lnTo>
                  <a:cubicBezTo>
                    <a:pt x="2251" y="7085"/>
                    <a:pt x="2203" y="7168"/>
                    <a:pt x="2132" y="7192"/>
                  </a:cubicBezTo>
                  <a:lnTo>
                    <a:pt x="548" y="7895"/>
                  </a:lnTo>
                  <a:cubicBezTo>
                    <a:pt x="203" y="8037"/>
                    <a:pt x="0" y="8371"/>
                    <a:pt x="0" y="8740"/>
                  </a:cubicBezTo>
                  <a:lnTo>
                    <a:pt x="0" y="9942"/>
                  </a:lnTo>
                  <a:cubicBezTo>
                    <a:pt x="0" y="10050"/>
                    <a:pt x="72" y="10121"/>
                    <a:pt x="179" y="10121"/>
                  </a:cubicBezTo>
                  <a:cubicBezTo>
                    <a:pt x="286" y="10121"/>
                    <a:pt x="358" y="10050"/>
                    <a:pt x="358" y="9942"/>
                  </a:cubicBezTo>
                  <a:lnTo>
                    <a:pt x="358" y="8740"/>
                  </a:lnTo>
                  <a:cubicBezTo>
                    <a:pt x="358" y="8514"/>
                    <a:pt x="489" y="8311"/>
                    <a:pt x="703" y="8216"/>
                  </a:cubicBezTo>
                  <a:lnTo>
                    <a:pt x="1691" y="7776"/>
                  </a:lnTo>
                  <a:cubicBezTo>
                    <a:pt x="2013" y="8395"/>
                    <a:pt x="2644" y="8799"/>
                    <a:pt x="3358" y="8799"/>
                  </a:cubicBezTo>
                  <a:cubicBezTo>
                    <a:pt x="4072" y="8799"/>
                    <a:pt x="4715" y="8395"/>
                    <a:pt x="5025" y="7776"/>
                  </a:cubicBezTo>
                  <a:lnTo>
                    <a:pt x="6025" y="8216"/>
                  </a:lnTo>
                  <a:cubicBezTo>
                    <a:pt x="6239" y="8311"/>
                    <a:pt x="6370" y="8514"/>
                    <a:pt x="6370" y="8740"/>
                  </a:cubicBezTo>
                  <a:lnTo>
                    <a:pt x="6370" y="9942"/>
                  </a:lnTo>
                  <a:cubicBezTo>
                    <a:pt x="6370" y="10050"/>
                    <a:pt x="6442" y="10121"/>
                    <a:pt x="6549" y="10121"/>
                  </a:cubicBezTo>
                  <a:cubicBezTo>
                    <a:pt x="6656" y="10121"/>
                    <a:pt x="6727" y="10050"/>
                    <a:pt x="6727" y="9942"/>
                  </a:cubicBezTo>
                  <a:lnTo>
                    <a:pt x="6727" y="8740"/>
                  </a:lnTo>
                  <a:cubicBezTo>
                    <a:pt x="6704" y="8371"/>
                    <a:pt x="6489" y="8037"/>
                    <a:pt x="6144" y="7895"/>
                  </a:cubicBezTo>
                  <a:lnTo>
                    <a:pt x="4572" y="7192"/>
                  </a:lnTo>
                  <a:cubicBezTo>
                    <a:pt x="4501" y="7168"/>
                    <a:pt x="4453" y="7085"/>
                    <a:pt x="4453" y="7014"/>
                  </a:cubicBezTo>
                  <a:lnTo>
                    <a:pt x="4453" y="6406"/>
                  </a:lnTo>
                  <a:cubicBezTo>
                    <a:pt x="4858" y="6156"/>
                    <a:pt x="5156" y="5751"/>
                    <a:pt x="5299" y="5287"/>
                  </a:cubicBezTo>
                  <a:cubicBezTo>
                    <a:pt x="5715" y="4811"/>
                    <a:pt x="5954" y="4204"/>
                    <a:pt x="5954" y="3561"/>
                  </a:cubicBezTo>
                  <a:cubicBezTo>
                    <a:pt x="5954" y="2596"/>
                    <a:pt x="5418" y="1727"/>
                    <a:pt x="4632" y="1287"/>
                  </a:cubicBezTo>
                  <a:cubicBezTo>
                    <a:pt x="4644" y="1227"/>
                    <a:pt x="4644" y="1179"/>
                    <a:pt x="4644" y="1120"/>
                  </a:cubicBezTo>
                  <a:cubicBezTo>
                    <a:pt x="4644" y="513"/>
                    <a:pt x="4060" y="1"/>
                    <a:pt x="3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33;p36">
              <a:extLst>
                <a:ext uri="{FF2B5EF4-FFF2-40B4-BE49-F238E27FC236}">
                  <a16:creationId xmlns:a16="http://schemas.microsoft.com/office/drawing/2014/main" id="{90E15C4A-3A10-886D-C0F8-07534BB634A2}"/>
                </a:ext>
              </a:extLst>
            </p:cNvPr>
            <p:cNvSpPr/>
            <p:nvPr/>
          </p:nvSpPr>
          <p:spPr>
            <a:xfrm>
              <a:off x="89641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lnTo>
                    <a:pt x="0" y="918"/>
                  </a:lnTo>
                  <a:cubicBezTo>
                    <a:pt x="0" y="1025"/>
                    <a:pt x="72" y="1096"/>
                    <a:pt x="179" y="1096"/>
                  </a:cubicBezTo>
                  <a:cubicBezTo>
                    <a:pt x="286" y="1096"/>
                    <a:pt x="357" y="1025"/>
                    <a:pt x="357" y="918"/>
                  </a:cubicBezTo>
                  <a:lnTo>
                    <a:pt x="357" y="179"/>
                  </a:lnTo>
                  <a:cubicBezTo>
                    <a:pt x="345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4;p36">
              <a:extLst>
                <a:ext uri="{FF2B5EF4-FFF2-40B4-BE49-F238E27FC236}">
                  <a16:creationId xmlns:a16="http://schemas.microsoft.com/office/drawing/2014/main" id="{D878FD17-7353-CC27-57BD-D3A50C23D89A}"/>
                </a:ext>
              </a:extLst>
            </p:cNvPr>
            <p:cNvSpPr/>
            <p:nvPr/>
          </p:nvSpPr>
          <p:spPr>
            <a:xfrm>
              <a:off x="1015391" y="1808780"/>
              <a:ext cx="11395" cy="34918"/>
            </a:xfrm>
            <a:custGeom>
              <a:avLst/>
              <a:gdLst/>
              <a:ahLst/>
              <a:cxnLst/>
              <a:rect l="l" t="t" r="r" b="b"/>
              <a:pathLst>
                <a:path w="358" h="1097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lnTo>
                    <a:pt x="1" y="918"/>
                  </a:lnTo>
                  <a:cubicBezTo>
                    <a:pt x="1" y="1025"/>
                    <a:pt x="72" y="1096"/>
                    <a:pt x="179" y="1096"/>
                  </a:cubicBezTo>
                  <a:cubicBezTo>
                    <a:pt x="275" y="1096"/>
                    <a:pt x="346" y="1025"/>
                    <a:pt x="346" y="918"/>
                  </a:cubicBezTo>
                  <a:lnTo>
                    <a:pt x="346" y="179"/>
                  </a:lnTo>
                  <a:cubicBezTo>
                    <a:pt x="358" y="84"/>
                    <a:pt x="275" y="1"/>
                    <a:pt x="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35;p36">
              <a:extLst>
                <a:ext uri="{FF2B5EF4-FFF2-40B4-BE49-F238E27FC236}">
                  <a16:creationId xmlns:a16="http://schemas.microsoft.com/office/drawing/2014/main" id="{7BC92E33-26EA-59C5-E837-0144DD10AB83}"/>
                </a:ext>
              </a:extLst>
            </p:cNvPr>
            <p:cNvSpPr/>
            <p:nvPr/>
          </p:nvSpPr>
          <p:spPr>
            <a:xfrm>
              <a:off x="1057471" y="1522660"/>
              <a:ext cx="178534" cy="186110"/>
            </a:xfrm>
            <a:custGeom>
              <a:avLst/>
              <a:gdLst/>
              <a:ahLst/>
              <a:cxnLst/>
              <a:rect l="l" t="t" r="r" b="b"/>
              <a:pathLst>
                <a:path w="5609" h="5847" extrusionOk="0">
                  <a:moveTo>
                    <a:pt x="739" y="1"/>
                  </a:moveTo>
                  <a:cubicBezTo>
                    <a:pt x="346" y="1"/>
                    <a:pt x="0" y="322"/>
                    <a:pt x="0" y="739"/>
                  </a:cubicBezTo>
                  <a:lnTo>
                    <a:pt x="0" y="3751"/>
                  </a:lnTo>
                  <a:cubicBezTo>
                    <a:pt x="0" y="4144"/>
                    <a:pt x="322" y="4489"/>
                    <a:pt x="739" y="4489"/>
                  </a:cubicBezTo>
                  <a:lnTo>
                    <a:pt x="1084" y="4489"/>
                  </a:lnTo>
                  <a:lnTo>
                    <a:pt x="834" y="5513"/>
                  </a:lnTo>
                  <a:cubicBezTo>
                    <a:pt x="798" y="5620"/>
                    <a:pt x="846" y="5739"/>
                    <a:pt x="941" y="5799"/>
                  </a:cubicBezTo>
                  <a:cubicBezTo>
                    <a:pt x="977" y="5823"/>
                    <a:pt x="1036" y="5847"/>
                    <a:pt x="1084" y="5847"/>
                  </a:cubicBezTo>
                  <a:cubicBezTo>
                    <a:pt x="1143" y="5847"/>
                    <a:pt x="1191" y="5823"/>
                    <a:pt x="1250" y="5799"/>
                  </a:cubicBezTo>
                  <a:lnTo>
                    <a:pt x="3048" y="4489"/>
                  </a:lnTo>
                  <a:lnTo>
                    <a:pt x="4870" y="4489"/>
                  </a:lnTo>
                  <a:cubicBezTo>
                    <a:pt x="5263" y="4489"/>
                    <a:pt x="5608" y="4156"/>
                    <a:pt x="5608" y="3739"/>
                  </a:cubicBezTo>
                  <a:lnTo>
                    <a:pt x="5608" y="739"/>
                  </a:lnTo>
                  <a:cubicBezTo>
                    <a:pt x="5596" y="322"/>
                    <a:pt x="5263" y="1"/>
                    <a:pt x="4870" y="1"/>
                  </a:cubicBezTo>
                  <a:cubicBezTo>
                    <a:pt x="4763" y="1"/>
                    <a:pt x="4691" y="72"/>
                    <a:pt x="4691" y="179"/>
                  </a:cubicBezTo>
                  <a:cubicBezTo>
                    <a:pt x="4691" y="274"/>
                    <a:pt x="4763" y="346"/>
                    <a:pt x="4870" y="346"/>
                  </a:cubicBezTo>
                  <a:cubicBezTo>
                    <a:pt x="5072" y="346"/>
                    <a:pt x="5251" y="524"/>
                    <a:pt x="5251" y="739"/>
                  </a:cubicBezTo>
                  <a:lnTo>
                    <a:pt x="5251" y="3739"/>
                  </a:lnTo>
                  <a:cubicBezTo>
                    <a:pt x="5251" y="3953"/>
                    <a:pt x="5072" y="4132"/>
                    <a:pt x="4870" y="4132"/>
                  </a:cubicBezTo>
                  <a:lnTo>
                    <a:pt x="2989" y="4132"/>
                  </a:lnTo>
                  <a:cubicBezTo>
                    <a:pt x="2965" y="4132"/>
                    <a:pt x="2917" y="4144"/>
                    <a:pt x="2882" y="4156"/>
                  </a:cubicBezTo>
                  <a:lnTo>
                    <a:pt x="1215" y="5382"/>
                  </a:lnTo>
                  <a:lnTo>
                    <a:pt x="1477" y="4358"/>
                  </a:lnTo>
                  <a:cubicBezTo>
                    <a:pt x="1489" y="4299"/>
                    <a:pt x="1477" y="4251"/>
                    <a:pt x="1441" y="4203"/>
                  </a:cubicBezTo>
                  <a:cubicBezTo>
                    <a:pt x="1417" y="4156"/>
                    <a:pt x="1358" y="4132"/>
                    <a:pt x="1310" y="4132"/>
                  </a:cubicBezTo>
                  <a:lnTo>
                    <a:pt x="739" y="4132"/>
                  </a:lnTo>
                  <a:cubicBezTo>
                    <a:pt x="536" y="4132"/>
                    <a:pt x="358" y="3953"/>
                    <a:pt x="358" y="3739"/>
                  </a:cubicBezTo>
                  <a:lnTo>
                    <a:pt x="358" y="739"/>
                  </a:lnTo>
                  <a:cubicBezTo>
                    <a:pt x="358" y="524"/>
                    <a:pt x="536" y="346"/>
                    <a:pt x="739" y="346"/>
                  </a:cubicBezTo>
                  <a:cubicBezTo>
                    <a:pt x="846" y="346"/>
                    <a:pt x="917" y="274"/>
                    <a:pt x="917" y="179"/>
                  </a:cubicBezTo>
                  <a:cubicBezTo>
                    <a:pt x="917" y="72"/>
                    <a:pt x="846" y="1"/>
                    <a:pt x="7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36;p36">
            <a:extLst>
              <a:ext uri="{FF2B5EF4-FFF2-40B4-BE49-F238E27FC236}">
                <a16:creationId xmlns:a16="http://schemas.microsoft.com/office/drawing/2014/main" id="{7618C589-8D49-F401-B201-E667C67E0C03}"/>
              </a:ext>
            </a:extLst>
          </p:cNvPr>
          <p:cNvGrpSpPr/>
          <p:nvPr userDrawn="1"/>
        </p:nvGrpSpPr>
        <p:grpSpPr>
          <a:xfrm>
            <a:off x="6126572" y="2816213"/>
            <a:ext cx="344741" cy="299966"/>
            <a:chOff x="3716358" y="1544655"/>
            <a:chExt cx="361971" cy="314958"/>
          </a:xfrm>
        </p:grpSpPr>
        <p:sp>
          <p:nvSpPr>
            <p:cNvPr id="116" name="Google Shape;1137;p36">
              <a:extLst>
                <a:ext uri="{FF2B5EF4-FFF2-40B4-BE49-F238E27FC236}">
                  <a16:creationId xmlns:a16="http://schemas.microsoft.com/office/drawing/2014/main" id="{3FEFED27-4345-5408-A83D-38EF6BEBC9FA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38;p36">
              <a:extLst>
                <a:ext uri="{FF2B5EF4-FFF2-40B4-BE49-F238E27FC236}">
                  <a16:creationId xmlns:a16="http://schemas.microsoft.com/office/drawing/2014/main" id="{E096BD02-974C-7B9C-2E43-EB47BD8906B2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39;p36">
              <a:extLst>
                <a:ext uri="{FF2B5EF4-FFF2-40B4-BE49-F238E27FC236}">
                  <a16:creationId xmlns:a16="http://schemas.microsoft.com/office/drawing/2014/main" id="{2C660C79-C1EB-CFBD-F177-CB49D525D3B8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40;p36">
              <a:extLst>
                <a:ext uri="{FF2B5EF4-FFF2-40B4-BE49-F238E27FC236}">
                  <a16:creationId xmlns:a16="http://schemas.microsoft.com/office/drawing/2014/main" id="{376A0AB0-E754-3B1F-A4B1-C35B38134BB4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141;p36">
              <a:extLst>
                <a:ext uri="{FF2B5EF4-FFF2-40B4-BE49-F238E27FC236}">
                  <a16:creationId xmlns:a16="http://schemas.microsoft.com/office/drawing/2014/main" id="{25E7F442-F4E5-BED5-05D6-09D055AE49AA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" name="Google Shape;1142;p36">
              <a:extLst>
                <a:ext uri="{FF2B5EF4-FFF2-40B4-BE49-F238E27FC236}">
                  <a16:creationId xmlns:a16="http://schemas.microsoft.com/office/drawing/2014/main" id="{9B4A08D5-D8B8-67EA-83B6-F920BAD73C26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</p:grpSpPr>
          <p:sp>
            <p:nvSpPr>
              <p:cNvPr id="122" name="Google Shape;1143;p36">
                <a:extLst>
                  <a:ext uri="{FF2B5EF4-FFF2-40B4-BE49-F238E27FC236}">
                    <a16:creationId xmlns:a16="http://schemas.microsoft.com/office/drawing/2014/main" id="{975982F9-2534-7C09-8C03-01DDF8F946F0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144;p36">
                <a:extLst>
                  <a:ext uri="{FF2B5EF4-FFF2-40B4-BE49-F238E27FC236}">
                    <a16:creationId xmlns:a16="http://schemas.microsoft.com/office/drawing/2014/main" id="{DC30AD2F-6FB7-4354-68F1-76640E700D51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145;p36">
                <a:extLst>
                  <a:ext uri="{FF2B5EF4-FFF2-40B4-BE49-F238E27FC236}">
                    <a16:creationId xmlns:a16="http://schemas.microsoft.com/office/drawing/2014/main" id="{FAFD4358-59FF-1A88-7C29-F98A3216F65D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146;p36">
                <a:extLst>
                  <a:ext uri="{FF2B5EF4-FFF2-40B4-BE49-F238E27FC236}">
                    <a16:creationId xmlns:a16="http://schemas.microsoft.com/office/drawing/2014/main" id="{3A5F3127-F4EB-AAFF-0D07-FA6747BDE5DE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147;p36">
                <a:extLst>
                  <a:ext uri="{FF2B5EF4-FFF2-40B4-BE49-F238E27FC236}">
                    <a16:creationId xmlns:a16="http://schemas.microsoft.com/office/drawing/2014/main" id="{D304EADC-7723-5271-D019-FA91D0EBF444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8ED69147-A475-ED9A-B5F4-90FF1E4AABCC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8650" y="1108710"/>
            <a:ext cx="4640858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1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06424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08710"/>
            <a:ext cx="78867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C446A"/>
                </a:solidFill>
                <a:latin typeface="Avenir Next" panose="020B0503020202020204" pitchFamily="34" charset="0"/>
              </a:defRPr>
            </a:lvl1pPr>
          </a:lstStyle>
          <a:p>
            <a:fld id="{D51BFD9C-C6E1-594D-BAB1-6910920A9B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Google Shape;14;p21">
            <a:extLst>
              <a:ext uri="{FF2B5EF4-FFF2-40B4-BE49-F238E27FC236}">
                <a16:creationId xmlns:a16="http://schemas.microsoft.com/office/drawing/2014/main" id="{46108F36-26F3-E492-8F3B-7BEB7C2B3A63}"/>
              </a:ext>
            </a:extLst>
          </p:cNvPr>
          <p:cNvSpPr/>
          <p:nvPr userDrawn="1"/>
        </p:nvSpPr>
        <p:spPr>
          <a:xfrm>
            <a:off x="271682" y="499507"/>
            <a:ext cx="45719" cy="40125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5;p21">
            <a:extLst>
              <a:ext uri="{FF2B5EF4-FFF2-40B4-BE49-F238E27FC236}">
                <a16:creationId xmlns:a16="http://schemas.microsoft.com/office/drawing/2014/main" id="{2B46492C-8629-56BB-A198-357D7BD72046}"/>
              </a:ext>
            </a:extLst>
          </p:cNvPr>
          <p:cNvSpPr/>
          <p:nvPr userDrawn="1"/>
        </p:nvSpPr>
        <p:spPr>
          <a:xfrm>
            <a:off x="-14168" y="0"/>
            <a:ext cx="668218" cy="4995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7;p21" descr="VIGNOLA Identité visuelle (Small) - fond transparent.png">
            <a:extLst>
              <a:ext uri="{FF2B5EF4-FFF2-40B4-BE49-F238E27FC236}">
                <a16:creationId xmlns:a16="http://schemas.microsoft.com/office/drawing/2014/main" id="{5EB655A0-EB1A-51AE-2806-13E73BA2450D}"/>
              </a:ext>
            </a:extLst>
          </p:cNvPr>
          <p:cNvPicPr preferRelativeResize="0"/>
          <p:nvPr userDrawn="1"/>
        </p:nvPicPr>
        <p:blipFill rotWithShape="1">
          <a:blip r:embed="rId42">
            <a:alphaModFix/>
          </a:blip>
          <a:srcRect/>
          <a:stretch/>
        </p:blipFill>
        <p:spPr>
          <a:xfrm>
            <a:off x="-237485" y="6289159"/>
            <a:ext cx="1511289" cy="4995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ABEE46A-992B-C06F-ACA7-DA305C8465C0}"/>
              </a:ext>
            </a:extLst>
          </p:cNvPr>
          <p:cNvCxnSpPr>
            <a:cxnSpLocks/>
          </p:cNvCxnSpPr>
          <p:nvPr userDrawn="1"/>
        </p:nvCxnSpPr>
        <p:spPr>
          <a:xfrm>
            <a:off x="628650" y="971550"/>
            <a:ext cx="7886700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  <p:sldLayoutId id="2147483691" r:id="rId3"/>
    <p:sldLayoutId id="2147483661" r:id="rId4"/>
    <p:sldLayoutId id="2147483705" r:id="rId5"/>
    <p:sldLayoutId id="2147483676" r:id="rId6"/>
    <p:sldLayoutId id="2147483711" r:id="rId7"/>
    <p:sldLayoutId id="2147483712" r:id="rId8"/>
    <p:sldLayoutId id="2147483702" r:id="rId9"/>
    <p:sldLayoutId id="2147483674" r:id="rId10"/>
    <p:sldLayoutId id="2147483706" r:id="rId11"/>
    <p:sldLayoutId id="2147483707" r:id="rId12"/>
    <p:sldLayoutId id="2147483713" r:id="rId13"/>
    <p:sldLayoutId id="2147483690" r:id="rId14"/>
    <p:sldLayoutId id="2147483710" r:id="rId15"/>
    <p:sldLayoutId id="2147483662" r:id="rId16"/>
    <p:sldLayoutId id="2147483687" r:id="rId17"/>
    <p:sldLayoutId id="2147483686" r:id="rId18"/>
    <p:sldLayoutId id="2147483664" r:id="rId19"/>
    <p:sldLayoutId id="2147483678" r:id="rId20"/>
    <p:sldLayoutId id="2147483679" r:id="rId21"/>
    <p:sldLayoutId id="2147483680" r:id="rId22"/>
    <p:sldLayoutId id="2147483681" r:id="rId23"/>
    <p:sldLayoutId id="2147483688" r:id="rId24"/>
    <p:sldLayoutId id="2147483689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3" r:id="rId35"/>
    <p:sldLayoutId id="2147483701" r:id="rId36"/>
    <p:sldLayoutId id="2147483704" r:id="rId37"/>
    <p:sldLayoutId id="2147483669" r:id="rId38"/>
    <p:sldLayoutId id="2147483714" r:id="rId39"/>
    <p:sldLayoutId id="2147483715" r:id="rId4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2C446A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DABC3BA9-A9E6-0BBF-2E6A-9E87E37F130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4549" b="14549"/>
          <a:stretch/>
        </p:blipFill>
        <p:spPr>
          <a:xfrm>
            <a:off x="442188" y="4665649"/>
            <a:ext cx="3752850" cy="1487487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7A9AD2-EB98-3E67-0753-7E1F0BD7D7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37227" y="4665649"/>
            <a:ext cx="3752850" cy="1487487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2000" b="1" dirty="0">
                <a:latin typeface="Avenir Book" panose="02000503020000020003" pitchFamily="2" charset="0"/>
              </a:rPr>
              <a:t>PLANIFICATION STRATÉGIQUE </a:t>
            </a:r>
          </a:p>
          <a:p>
            <a:pPr marL="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fr-FR" sz="2000" b="1" dirty="0">
                <a:latin typeface="Avenir Book" panose="02000503020000020003" pitchFamily="2" charset="0"/>
              </a:rPr>
              <a:t>2023-2027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8B4DDF-796E-A061-CA72-3BEB3B525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450" y="6343201"/>
            <a:ext cx="1443038" cy="381238"/>
          </a:xfrm>
        </p:spPr>
        <p:txBody>
          <a:bodyPr>
            <a:normAutofit/>
          </a:bodyPr>
          <a:lstStyle/>
          <a:p>
            <a:r>
              <a:rPr lang="fr-FR" dirty="0"/>
              <a:t>14 septembre 2023</a:t>
            </a:r>
          </a:p>
        </p:txBody>
      </p:sp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5716B3D6-0343-FD80-EB3C-9C9CCDF303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6FCFEFE-784E-41EC-FA9A-1CA1C90D52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1" r="6111" b="26716"/>
          <a:stretch/>
        </p:blipFill>
        <p:spPr>
          <a:xfrm>
            <a:off x="0" y="1"/>
            <a:ext cx="9144000" cy="458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A9DA85-838A-DFC9-4376-B0501F55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10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67C80B-4320-3433-48A8-0D6CE0EF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DÉFIS STRATÉGIQUES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6C4D62-D7F1-370B-7BB1-4307C6E2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08710"/>
            <a:ext cx="2914651" cy="5029200"/>
          </a:xfrm>
        </p:spPr>
        <p:txBody>
          <a:bodyPr/>
          <a:lstStyle/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LE RENFORCEMENT DU LEADERSHIP DE LA CDC</a:t>
            </a:r>
          </a:p>
          <a:p>
            <a:pPr marL="457200" lvl="1" indent="0">
              <a:buNone/>
            </a:pPr>
            <a:endParaRPr lang="fr-CA" sz="1400" b="1" spc="3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CA" sz="1400" b="1" spc="3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CA" sz="2800" b="1" spc="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LES RELATIONS AVEC LES MEMBRES</a:t>
            </a:r>
            <a:endParaRPr lang="fr-CA" sz="1400" b="1" spc="300" dirty="0">
              <a:solidFill>
                <a:schemeClr val="accent1"/>
              </a:solidFill>
            </a:endParaRPr>
          </a:p>
          <a:p>
            <a:pPr lvl="1"/>
            <a:endParaRPr lang="fr-CA" sz="1400" b="1" spc="300" dirty="0">
              <a:solidFill>
                <a:schemeClr val="accent1"/>
              </a:solidFill>
            </a:endParaRPr>
          </a:p>
          <a:p>
            <a:pPr lvl="1"/>
            <a:endParaRPr lang="fr-CA" sz="1400" b="1" spc="300" dirty="0">
              <a:solidFill>
                <a:schemeClr val="accent1"/>
              </a:solidFill>
            </a:endParaRPr>
          </a:p>
          <a:p>
            <a:pPr lvl="1"/>
            <a:endParaRPr lang="fr-CA" sz="1400" b="1" spc="300" dirty="0">
              <a:solidFill>
                <a:schemeClr val="accent1"/>
              </a:solidFill>
            </a:endParaRPr>
          </a:p>
          <a:p>
            <a:pPr lvl="1"/>
            <a:endParaRPr lang="fr-CA" sz="1400" b="1" spc="3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fr-CA" sz="1600" b="1" spc="3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L’OPTIMISATION DE LA STRUCTURE ORGANISATIONNELLE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9B49382-87B3-41FD-85E5-BF269EB8027B}"/>
              </a:ext>
            </a:extLst>
          </p:cNvPr>
          <p:cNvSpPr txBox="1">
            <a:spLocks/>
          </p:cNvSpPr>
          <p:nvPr/>
        </p:nvSpPr>
        <p:spPr>
          <a:xfrm>
            <a:off x="3643314" y="1108710"/>
            <a:ext cx="4872036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300" dirty="0"/>
              <a:t>Exercer un plus grand pouvoir d’influence au profit du milieu communautaire</a:t>
            </a:r>
          </a:p>
          <a:p>
            <a:r>
              <a:rPr lang="fr-CA" sz="1300" dirty="0"/>
              <a:t>Consolider le positionnement de la CDC</a:t>
            </a:r>
          </a:p>
          <a:p>
            <a:r>
              <a:rPr lang="fr-CA" sz="1300" dirty="0"/>
              <a:t>Influencer sur la mission de l’organisation et l’engagement du développement communautaire et économique</a:t>
            </a:r>
            <a:endParaRPr lang="fr-CA" sz="13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sz="13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sz="13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CA" sz="1300" dirty="0"/>
              <a:t>Impliquer et mobiliser ses membres</a:t>
            </a:r>
          </a:p>
          <a:p>
            <a:r>
              <a:rPr lang="fr-CA" sz="1300" dirty="0"/>
              <a:t>Statuer sur leur </a:t>
            </a:r>
            <a:r>
              <a:rPr lang="fr-CA" sz="1300" dirty="0" err="1"/>
              <a:t>membership</a:t>
            </a:r>
            <a:endParaRPr lang="fr-CA" sz="1300" dirty="0"/>
          </a:p>
          <a:p>
            <a:r>
              <a:rPr lang="fr-CA" sz="1300" dirty="0"/>
              <a:t>Améliorer le niveau de connaissance des membres vis-à-vis des différents services </a:t>
            </a:r>
          </a:p>
          <a:p>
            <a:r>
              <a:rPr lang="fr-CA" sz="1300" dirty="0"/>
              <a:t>Instaurer un processus standard d’évaluation et d’appréciation de l’ensemble des services</a:t>
            </a:r>
          </a:p>
          <a:p>
            <a:endParaRPr lang="fr-CA" sz="1300" dirty="0">
              <a:solidFill>
                <a:srgbClr val="000000"/>
              </a:solidFill>
            </a:endParaRPr>
          </a:p>
          <a:p>
            <a:endParaRPr lang="fr-CA" sz="1300" dirty="0">
              <a:solidFill>
                <a:srgbClr val="000000"/>
              </a:solidFill>
            </a:endParaRPr>
          </a:p>
          <a:p>
            <a:r>
              <a:rPr lang="fr-CA" sz="1300" dirty="0">
                <a:solidFill>
                  <a:srgbClr val="000000"/>
                </a:solidFill>
              </a:rPr>
              <a:t>Renforcer et confirmer les expertises </a:t>
            </a:r>
          </a:p>
          <a:p>
            <a:r>
              <a:rPr lang="fr-CA" sz="1300" dirty="0">
                <a:solidFill>
                  <a:srgbClr val="000000"/>
                </a:solidFill>
              </a:rPr>
              <a:t>Définir les rôles et responsabilités de chacun </a:t>
            </a:r>
          </a:p>
          <a:p>
            <a:r>
              <a:rPr lang="fr-CA" sz="1300" dirty="0">
                <a:solidFill>
                  <a:srgbClr val="000000"/>
                </a:solidFill>
              </a:rPr>
              <a:t>Améliorer les processus et la gestion des tâches </a:t>
            </a:r>
          </a:p>
        </p:txBody>
      </p:sp>
    </p:spTree>
    <p:extLst>
      <p:ext uri="{BB962C8B-B14F-4D97-AF65-F5344CB8AC3E}">
        <p14:creationId xmlns:p14="http://schemas.microsoft.com/office/powerpoint/2010/main" val="562682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A9DA85-838A-DFC9-4376-B0501F55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11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F67C80B-4320-3433-48A8-0D6CE0EF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DÉFIS STRATÉGIQUES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6C4D62-D7F1-370B-7BB1-4307C6E26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08710"/>
            <a:ext cx="2707217" cy="5029200"/>
          </a:xfrm>
        </p:spPr>
        <p:txBody>
          <a:bodyPr/>
          <a:lstStyle/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LES STRATÉGIES DE COMMUNICATION INTERNE ET EXTERNE</a:t>
            </a:r>
          </a:p>
          <a:p>
            <a:pPr marL="0" indent="0">
              <a:buNone/>
            </a:pPr>
            <a:endParaRPr lang="fr-CA" sz="14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sz="14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sz="14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sz="14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LA NÉCESSITÉ DE DÉMONTRER DES RETOMBÉES CONCRÈTES</a:t>
            </a:r>
          </a:p>
          <a:p>
            <a:pPr marL="0" indent="0">
              <a:buNone/>
            </a:pPr>
            <a:endParaRPr lang="fr-CA" sz="14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LA PÉRENNISATION DU FINANCEMENT DES PROJETS</a:t>
            </a:r>
          </a:p>
          <a:p>
            <a:pPr marL="0" indent="0">
              <a:buNone/>
            </a:pPr>
            <a:endParaRPr lang="fr-CA" sz="14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1400" b="1" spc="300" dirty="0">
                <a:solidFill>
                  <a:schemeClr val="accent2">
                    <a:lumMod val="75000"/>
                  </a:schemeClr>
                </a:solidFill>
              </a:rPr>
              <a:t>LES APPROCHES COLLABORATIVES AVEC LES PARTENAIRES</a:t>
            </a:r>
          </a:p>
        </p:txBody>
      </p:sp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09B49382-87B3-41FD-85E5-BF269EB8027B}"/>
              </a:ext>
            </a:extLst>
          </p:cNvPr>
          <p:cNvSpPr txBox="1">
            <a:spLocks/>
          </p:cNvSpPr>
          <p:nvPr/>
        </p:nvSpPr>
        <p:spPr>
          <a:xfrm>
            <a:off x="3335866" y="1108710"/>
            <a:ext cx="5179483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300" dirty="0">
                <a:solidFill>
                  <a:srgbClr val="000000"/>
                </a:solidFill>
              </a:rPr>
              <a:t>Renforcer la plus-value de la CDC via la communication </a:t>
            </a:r>
          </a:p>
          <a:p>
            <a:r>
              <a:rPr lang="fr-CA" sz="1300" dirty="0">
                <a:solidFill>
                  <a:srgbClr val="000000"/>
                </a:solidFill>
              </a:rPr>
              <a:t>Interpeller les membres et collaborateurs sur les projets structurants</a:t>
            </a:r>
          </a:p>
          <a:p>
            <a:r>
              <a:rPr lang="fr-CA" sz="1300" dirty="0">
                <a:solidFill>
                  <a:srgbClr val="000000"/>
                </a:solidFill>
              </a:rPr>
              <a:t>Enrichir les échanges pour faire face aux enjeux du milieu communautaire</a:t>
            </a:r>
          </a:p>
          <a:p>
            <a:r>
              <a:rPr lang="fr-CA" sz="1300" dirty="0">
                <a:solidFill>
                  <a:srgbClr val="000000"/>
                </a:solidFill>
              </a:rPr>
              <a:t>Optimiser la compréhension et la communication de la transformation sociale auprès de l’ensemble des collaborateurs</a:t>
            </a:r>
          </a:p>
          <a:p>
            <a:pPr marL="0" indent="0">
              <a:buNone/>
            </a:pPr>
            <a:endParaRPr lang="fr-CA" sz="13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CA" sz="100" b="1" spc="3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CA" sz="1300" dirty="0"/>
              <a:t>Faire preuve de transparence sur l’avancement des projets et les retombées des interventions</a:t>
            </a:r>
          </a:p>
          <a:p>
            <a:endParaRPr lang="fr-CA" sz="1300" dirty="0"/>
          </a:p>
          <a:p>
            <a:endParaRPr lang="fr-CA" sz="1300" dirty="0"/>
          </a:p>
          <a:p>
            <a:endParaRPr lang="fr-CA" sz="1300" dirty="0"/>
          </a:p>
          <a:p>
            <a:r>
              <a:rPr lang="fr-CA" sz="1300" dirty="0"/>
              <a:t>Miser sur une équipe stable et expérimentée</a:t>
            </a:r>
          </a:p>
          <a:p>
            <a:r>
              <a:rPr lang="fr-CA" sz="1300" dirty="0"/>
              <a:t>Miser sur un apport financier pérenne devient essentiel</a:t>
            </a:r>
          </a:p>
          <a:p>
            <a:pPr marL="0" indent="0">
              <a:buNone/>
            </a:pPr>
            <a:endParaRPr lang="fr-CA" sz="1800" dirty="0">
              <a:solidFill>
                <a:srgbClr val="000000"/>
              </a:solidFill>
            </a:endParaRPr>
          </a:p>
          <a:p>
            <a:r>
              <a:rPr lang="fr-CA" sz="1300" dirty="0">
                <a:solidFill>
                  <a:srgbClr val="000000"/>
                </a:solidFill>
              </a:rPr>
              <a:t>Améliorer les relations externes</a:t>
            </a:r>
          </a:p>
          <a:p>
            <a:r>
              <a:rPr lang="fr-CA" sz="1300" dirty="0">
                <a:solidFill>
                  <a:srgbClr val="000000"/>
                </a:solidFill>
              </a:rPr>
              <a:t>Renforcer la notoriété et la crédibilité auprès du milieu communautaire et des collaborateurs existants et potentiels</a:t>
            </a:r>
            <a:endParaRPr lang="fr-CA" sz="1300" dirty="0"/>
          </a:p>
        </p:txBody>
      </p:sp>
    </p:spTree>
    <p:extLst>
      <p:ext uri="{BB962C8B-B14F-4D97-AF65-F5344CB8AC3E}">
        <p14:creationId xmlns:p14="http://schemas.microsoft.com/office/powerpoint/2010/main" val="74677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2E6224A6-2E90-5774-7066-FEDE21FF6E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708" r="25708"/>
          <a:stretch/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BBF8E-0AFE-B9FB-3BC9-9E9F1563D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CADRE STRATÉGIQUE</a:t>
            </a:r>
          </a:p>
        </p:txBody>
      </p:sp>
    </p:spTree>
    <p:extLst>
      <p:ext uri="{BB962C8B-B14F-4D97-AF65-F5344CB8AC3E}">
        <p14:creationId xmlns:p14="http://schemas.microsoft.com/office/powerpoint/2010/main" val="11584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8B361D-08A6-CF64-A882-A17F335E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13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E1C264F-ADB9-F300-ED5A-1C3DB413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ORIENTATIONS STRATÉGIQUES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9162F-81C5-9814-AD58-BA172B4C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4370"/>
            <a:ext cx="3943350" cy="493322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fr-CA" sz="32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fr-CA" sz="18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ENJEUX </a:t>
            </a:r>
          </a:p>
        </p:txBody>
      </p:sp>
      <p:sp>
        <p:nvSpPr>
          <p:cNvPr id="139" name="Espace réservé du contenu 3">
            <a:extLst>
              <a:ext uri="{FF2B5EF4-FFF2-40B4-BE49-F238E27FC236}">
                <a16:creationId xmlns:a16="http://schemas.microsoft.com/office/drawing/2014/main" id="{B066801B-5C41-D374-A7E8-C4CD9CB4AB2C}"/>
              </a:ext>
            </a:extLst>
          </p:cNvPr>
          <p:cNvSpPr txBox="1">
            <a:spLocks/>
          </p:cNvSpPr>
          <p:nvPr/>
        </p:nvSpPr>
        <p:spPr>
          <a:xfrm>
            <a:off x="4631268" y="1274370"/>
            <a:ext cx="3884082" cy="850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32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fr-CA" sz="1800" b="1" spc="3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ORIENTATIONS STRATÉGIQUES</a:t>
            </a:r>
          </a:p>
        </p:txBody>
      </p: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B49A2703-8B92-9BE8-7FEA-09CCFD00A879}"/>
              </a:ext>
            </a:extLst>
          </p:cNvPr>
          <p:cNvCxnSpPr>
            <a:cxnSpLocks/>
          </p:cNvCxnSpPr>
          <p:nvPr/>
        </p:nvCxnSpPr>
        <p:spPr>
          <a:xfrm>
            <a:off x="4631268" y="1532468"/>
            <a:ext cx="0" cy="417952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ZoneTexte 142">
            <a:extLst>
              <a:ext uri="{FF2B5EF4-FFF2-40B4-BE49-F238E27FC236}">
                <a16:creationId xmlns:a16="http://schemas.microsoft.com/office/drawing/2014/main" id="{CE6C6FD1-B2C4-9C65-1369-4D01FADDCE75}"/>
              </a:ext>
            </a:extLst>
          </p:cNvPr>
          <p:cNvSpPr txBox="1"/>
          <p:nvPr/>
        </p:nvSpPr>
        <p:spPr>
          <a:xfrm>
            <a:off x="5145463" y="2657611"/>
            <a:ext cx="33698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1300" b="1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1. </a:t>
            </a:r>
            <a:r>
              <a:rPr lang="fr-CA" sz="1300" kern="1200" dirty="0">
                <a:latin typeface="Avenir Next" panose="020B0503020202020204" pitchFamily="34" charset="0"/>
              </a:rPr>
              <a:t>Renforcer le rayonnement de la CDC dans l'écosystème Lévisien</a:t>
            </a:r>
            <a:endParaRPr lang="fr-CA" sz="1300" spc="300" dirty="0">
              <a:solidFill>
                <a:schemeClr val="bg2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CA" sz="1300" b="1" spc="300" dirty="0">
              <a:solidFill>
                <a:schemeClr val="bg2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CA" sz="1300" b="1" spc="300" dirty="0">
              <a:solidFill>
                <a:schemeClr val="bg2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0" lvl="0" indent="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300" b="1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2. </a:t>
            </a:r>
            <a:r>
              <a:rPr lang="fr-CA" sz="1300" kern="1200" dirty="0">
                <a:latin typeface="Avenir Next" panose="020B0503020202020204" pitchFamily="34" charset="0"/>
              </a:rPr>
              <a:t>Stimuler les relations avec le milieu communautaire </a:t>
            </a:r>
            <a:endParaRPr lang="fr-CA" sz="1300" dirty="0">
              <a:latin typeface="Avenir Next" panose="020B0503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CA" sz="1300" b="1" spc="300" dirty="0">
              <a:solidFill>
                <a:schemeClr val="bg2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CA" sz="1300" b="1" spc="300" dirty="0">
              <a:solidFill>
                <a:schemeClr val="bg2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CA" sz="1300" b="1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3. </a:t>
            </a:r>
            <a:r>
              <a:rPr lang="fr-CA" sz="1300" kern="1200" dirty="0">
                <a:latin typeface="Avenir Next" panose="020B0503020202020204" pitchFamily="34" charset="0"/>
              </a:rPr>
              <a:t>Optimiser la structure organisationnelle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C8FC09-E43E-1AB2-67D8-E523F375AF6F}"/>
              </a:ext>
            </a:extLst>
          </p:cNvPr>
          <p:cNvSpPr txBox="1"/>
          <p:nvPr/>
        </p:nvSpPr>
        <p:spPr>
          <a:xfrm>
            <a:off x="628650" y="2088225"/>
            <a:ext cx="3812717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Le renforcement du leadership de la CDC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CA" sz="1300" dirty="0">
              <a:latin typeface="Avenir Next" panose="020B0503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Les relations avec les membres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CA" sz="1300" dirty="0">
              <a:latin typeface="Avenir Next" panose="020B0503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L’optimisation de la structure organisationnelle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CA" sz="1300" dirty="0">
              <a:latin typeface="Avenir Next" panose="020B0503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Les stratégies de communication interne et externe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CA" sz="1300" dirty="0">
              <a:latin typeface="Avenir Next" panose="020B0503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La nécessité de démontrer des retombées concrètes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CA" sz="1300" dirty="0">
              <a:latin typeface="Avenir Next" panose="020B0503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La pérennisation du financement des projets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CA" sz="1300" dirty="0">
              <a:latin typeface="Avenir Next" panose="020B0503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CA" sz="1300" dirty="0">
                <a:latin typeface="Avenir Next" panose="020B0503020202020204" pitchFamily="34" charset="0"/>
              </a:rPr>
              <a:t>Les approches collaboratives avec les partenaires</a:t>
            </a:r>
          </a:p>
        </p:txBody>
      </p:sp>
    </p:spTree>
    <p:extLst>
      <p:ext uri="{BB962C8B-B14F-4D97-AF65-F5344CB8AC3E}">
        <p14:creationId xmlns:p14="http://schemas.microsoft.com/office/powerpoint/2010/main" val="126115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806BD-1976-12AA-74C5-573BC7AB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14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6443A1-1DB2-B24B-25F2-54AEBF92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ORIENTATIONS STRATÉGIQUES</a:t>
            </a:r>
          </a:p>
        </p:txBody>
      </p:sp>
      <p:sp>
        <p:nvSpPr>
          <p:cNvPr id="38" name="Arc plein 37">
            <a:extLst>
              <a:ext uri="{FF2B5EF4-FFF2-40B4-BE49-F238E27FC236}">
                <a16:creationId xmlns:a16="http://schemas.microsoft.com/office/drawing/2014/main" id="{1908BC21-A386-C86A-B236-D539F63CE572}"/>
              </a:ext>
            </a:extLst>
          </p:cNvPr>
          <p:cNvSpPr/>
          <p:nvPr/>
        </p:nvSpPr>
        <p:spPr>
          <a:xfrm>
            <a:off x="-4753424" y="246243"/>
            <a:ext cx="6475233" cy="6475233"/>
          </a:xfrm>
          <a:prstGeom prst="blockArc">
            <a:avLst>
              <a:gd name="adj1" fmla="val 18900000"/>
              <a:gd name="adj2" fmla="val 2700000"/>
              <a:gd name="adj3" fmla="val 334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B80738D-090C-3AAF-CA63-753CA42D4392}"/>
              </a:ext>
            </a:extLst>
          </p:cNvPr>
          <p:cNvSpPr/>
          <p:nvPr/>
        </p:nvSpPr>
        <p:spPr>
          <a:xfrm>
            <a:off x="1351763" y="1680904"/>
            <a:ext cx="7163587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563" tIns="27940" rIns="27940" bIns="27940" numCol="1" spcCol="1270" anchor="ctr" anchorCtr="0">
            <a:noAutofit/>
          </a:bodyPr>
          <a:lstStyle/>
          <a:p>
            <a:pPr marL="0" lvl="0" indent="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b="1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ORIENTATION 1 . Renforcer le rayonnement de la CDC dans l'écosystème Lévisien</a:t>
            </a:r>
            <a:endParaRPr lang="fr-CA" sz="1400" kern="12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57EEC46-BC78-7050-22FE-FB07B47AB505}"/>
              </a:ext>
            </a:extLst>
          </p:cNvPr>
          <p:cNvGrpSpPr/>
          <p:nvPr/>
        </p:nvGrpSpPr>
        <p:grpSpPr>
          <a:xfrm>
            <a:off x="750533" y="1439674"/>
            <a:ext cx="1202461" cy="1202461"/>
            <a:chOff x="750533" y="2043764"/>
            <a:chExt cx="1202461" cy="1202461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ACBEFCF4-6F8D-EF51-59B0-315AA8F33235}"/>
                </a:ext>
              </a:extLst>
            </p:cNvPr>
            <p:cNvSpPr/>
            <p:nvPr/>
          </p:nvSpPr>
          <p:spPr>
            <a:xfrm>
              <a:off x="750533" y="2043764"/>
              <a:ext cx="1202461" cy="1202461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45" name="Graphique 44" descr="Marketing">
              <a:extLst>
                <a:ext uri="{FF2B5EF4-FFF2-40B4-BE49-F238E27FC236}">
                  <a16:creationId xmlns:a16="http://schemas.microsoft.com/office/drawing/2014/main" id="{AB0A0748-807F-FDFC-C432-DAF95DB00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1763" y="2284994"/>
              <a:ext cx="720000" cy="720000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DAD9B43-6446-0888-0233-8BE61818D70F}"/>
              </a:ext>
            </a:extLst>
          </p:cNvPr>
          <p:cNvSpPr txBox="1"/>
          <p:nvPr/>
        </p:nvSpPr>
        <p:spPr>
          <a:xfrm>
            <a:off x="1841500" y="3234227"/>
            <a:ext cx="667385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AXES D’INTERVENTION</a:t>
            </a:r>
          </a:p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1.1 </a:t>
            </a:r>
            <a:r>
              <a:rPr lang="fr-CA" sz="1400" dirty="0">
                <a:solidFill>
                  <a:schemeClr val="tx1"/>
                </a:solidFill>
                <a:latin typeface="Avenir Next" panose="020B0503020202020204" pitchFamily="34" charset="0"/>
              </a:rPr>
              <a:t>E</a:t>
            </a: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nrichir nos relations collaboratives avec les partenaires </a:t>
            </a:r>
          </a:p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1.2. Valoriser les retombées sociales et économiques de l’action communautaire</a:t>
            </a:r>
          </a:p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dirty="0">
                <a:latin typeface="Avenir Next" panose="020B0503020202020204" pitchFamily="34" charset="0"/>
              </a:rPr>
              <a:t>1.3</a:t>
            </a:r>
            <a:r>
              <a:rPr lang="fr-CA" sz="1400" dirty="0">
                <a:solidFill>
                  <a:schemeClr val="tx1"/>
                </a:solidFill>
                <a:latin typeface="Avenir Next" panose="020B0503020202020204" pitchFamily="34" charset="0"/>
              </a:rPr>
              <a:t> Porter et défendre les enjeux du milieu communautaire auprès des décideurs </a:t>
            </a:r>
          </a:p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1.4  Rapprocher les différents publics des projets structurants</a:t>
            </a:r>
          </a:p>
        </p:txBody>
      </p:sp>
    </p:spTree>
    <p:extLst>
      <p:ext uri="{BB962C8B-B14F-4D97-AF65-F5344CB8AC3E}">
        <p14:creationId xmlns:p14="http://schemas.microsoft.com/office/powerpoint/2010/main" val="1734573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806BD-1976-12AA-74C5-573BC7AB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15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6443A1-1DB2-B24B-25F2-54AEBF92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ORIENTATIONS STRATÉGIQUES</a:t>
            </a:r>
          </a:p>
        </p:txBody>
      </p:sp>
      <p:sp>
        <p:nvSpPr>
          <p:cNvPr id="38" name="Arc plein 37">
            <a:extLst>
              <a:ext uri="{FF2B5EF4-FFF2-40B4-BE49-F238E27FC236}">
                <a16:creationId xmlns:a16="http://schemas.microsoft.com/office/drawing/2014/main" id="{1908BC21-A386-C86A-B236-D539F63CE572}"/>
              </a:ext>
            </a:extLst>
          </p:cNvPr>
          <p:cNvSpPr/>
          <p:nvPr/>
        </p:nvSpPr>
        <p:spPr>
          <a:xfrm>
            <a:off x="-4753424" y="246243"/>
            <a:ext cx="6475233" cy="6475233"/>
          </a:xfrm>
          <a:prstGeom prst="blockArc">
            <a:avLst>
              <a:gd name="adj1" fmla="val 18900000"/>
              <a:gd name="adj2" fmla="val 2700000"/>
              <a:gd name="adj3" fmla="val 334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B80738D-090C-3AAF-CA63-753CA42D4392}"/>
              </a:ext>
            </a:extLst>
          </p:cNvPr>
          <p:cNvSpPr/>
          <p:nvPr/>
        </p:nvSpPr>
        <p:spPr>
          <a:xfrm>
            <a:off x="1351763" y="1680904"/>
            <a:ext cx="7163587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563" tIns="27940" rIns="27940" bIns="27940" numCol="1" spcCol="1270" anchor="ctr" anchorCtr="0">
            <a:noAutofit/>
          </a:bodyPr>
          <a:lstStyle/>
          <a:p>
            <a:pPr marL="0" lvl="0" indent="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b="1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ORIENTATION 2 . Stimuler les relations avec le milieu communautaire </a:t>
            </a:r>
            <a:endParaRPr lang="fr-CA" sz="1400" b="1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BEFCF4-6F8D-EF51-59B0-315AA8F33235}"/>
              </a:ext>
            </a:extLst>
          </p:cNvPr>
          <p:cNvSpPr/>
          <p:nvPr/>
        </p:nvSpPr>
        <p:spPr>
          <a:xfrm>
            <a:off x="750533" y="1439674"/>
            <a:ext cx="1202461" cy="120246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AD9B43-6446-0888-0233-8BE61818D70F}"/>
              </a:ext>
            </a:extLst>
          </p:cNvPr>
          <p:cNvSpPr txBox="1"/>
          <p:nvPr/>
        </p:nvSpPr>
        <p:spPr>
          <a:xfrm>
            <a:off x="1841501" y="3312088"/>
            <a:ext cx="667385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AXES D’INTERVENTION </a:t>
            </a:r>
          </a:p>
          <a:p>
            <a:pPr marL="0" lvl="0" indent="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2.1 Vivifier l’offre de services destinée aux membres</a:t>
            </a: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2.2 Encourager la participation des membres et non-membres aux activités</a:t>
            </a: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None/>
            </a:pPr>
            <a:r>
              <a:rPr lang="fr-CA" sz="1400" kern="1200" dirty="0">
                <a:latin typeface="Avenir Next" panose="020B0503020202020204" pitchFamily="34" charset="0"/>
              </a:rPr>
              <a:t>2.3</a:t>
            </a: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 Favoriser le déploiement des processus collaboratifs</a:t>
            </a:r>
          </a:p>
        </p:txBody>
      </p:sp>
      <p:pic>
        <p:nvPicPr>
          <p:cNvPr id="6" name="Graphique 5" descr="Partager avec une personne">
            <a:extLst>
              <a:ext uri="{FF2B5EF4-FFF2-40B4-BE49-F238E27FC236}">
                <a16:creationId xmlns:a16="http://schemas.microsoft.com/office/drawing/2014/main" id="{E0B1F124-64A4-3E24-B464-E656E0B4C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763" y="16809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1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11806BD-1976-12AA-74C5-573BC7AB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16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16443A1-1DB2-B24B-25F2-54AEBF92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ORIENTATIONS STRATÉGIQUES</a:t>
            </a:r>
          </a:p>
        </p:txBody>
      </p:sp>
      <p:sp>
        <p:nvSpPr>
          <p:cNvPr id="38" name="Arc plein 37">
            <a:extLst>
              <a:ext uri="{FF2B5EF4-FFF2-40B4-BE49-F238E27FC236}">
                <a16:creationId xmlns:a16="http://schemas.microsoft.com/office/drawing/2014/main" id="{1908BC21-A386-C86A-B236-D539F63CE572}"/>
              </a:ext>
            </a:extLst>
          </p:cNvPr>
          <p:cNvSpPr/>
          <p:nvPr/>
        </p:nvSpPr>
        <p:spPr>
          <a:xfrm>
            <a:off x="-4753424" y="246243"/>
            <a:ext cx="6475233" cy="6475233"/>
          </a:xfrm>
          <a:prstGeom prst="blockArc">
            <a:avLst>
              <a:gd name="adj1" fmla="val 18900000"/>
              <a:gd name="adj2" fmla="val 2700000"/>
              <a:gd name="adj3" fmla="val 334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2B80738D-090C-3AAF-CA63-753CA42D4392}"/>
              </a:ext>
            </a:extLst>
          </p:cNvPr>
          <p:cNvSpPr/>
          <p:nvPr/>
        </p:nvSpPr>
        <p:spPr>
          <a:xfrm>
            <a:off x="1351763" y="1680904"/>
            <a:ext cx="7163587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563" tIns="27940" rIns="27940" bIns="27940" numCol="1" spcCol="1270" anchor="ctr" anchorCtr="0">
            <a:noAutofit/>
          </a:bodyPr>
          <a:lstStyle/>
          <a:p>
            <a:pPr marL="0" lvl="0" indent="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b="1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ORIENTATION 3 . Optimiser la structure organisationnelle</a:t>
            </a:r>
            <a:endParaRPr lang="fr-CA" sz="1400" kern="12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CBEFCF4-6F8D-EF51-59B0-315AA8F33235}"/>
              </a:ext>
            </a:extLst>
          </p:cNvPr>
          <p:cNvSpPr/>
          <p:nvPr/>
        </p:nvSpPr>
        <p:spPr>
          <a:xfrm>
            <a:off x="750533" y="1439674"/>
            <a:ext cx="1202461" cy="120246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AD9B43-6446-0888-0233-8BE61818D70F}"/>
              </a:ext>
            </a:extLst>
          </p:cNvPr>
          <p:cNvSpPr txBox="1"/>
          <p:nvPr/>
        </p:nvSpPr>
        <p:spPr>
          <a:xfrm>
            <a:off x="1841501" y="2922622"/>
            <a:ext cx="6673850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1" indent="-57150" defTabSz="488950">
              <a:spcBef>
                <a:spcPts val="300"/>
              </a:spcBef>
              <a:spcAft>
                <a:spcPts val="300"/>
              </a:spcAft>
            </a:pPr>
            <a:r>
              <a:rPr lang="fr-CA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" panose="020B0503020202020204" pitchFamily="34" charset="0"/>
              </a:rPr>
              <a:t>AXES D’INTERVENTION </a:t>
            </a: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dirty="0">
                <a:latin typeface="Avenir Next" panose="020B0503020202020204" pitchFamily="34" charset="0"/>
              </a:rPr>
              <a:t>3.1 Identifier </a:t>
            </a: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et instaurer les processus opérationnels pertinents et adaptés</a:t>
            </a: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3.2 Miser sur une gouvernance efficiente, engagée et représentative</a:t>
            </a:r>
            <a:endParaRPr lang="fr-CA" sz="1400" kern="1200" dirty="0">
              <a:solidFill>
                <a:schemeClr val="tx1"/>
              </a:solidFill>
              <a:highlight>
                <a:srgbClr val="D4E5F7"/>
              </a:highlight>
              <a:latin typeface="Avenir Next" panose="020B0503020202020204" pitchFamily="34" charset="0"/>
            </a:endParaRP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kern="1200" dirty="0">
                <a:solidFill>
                  <a:schemeClr val="tx1"/>
                </a:solidFill>
                <a:latin typeface="Avenir Next" panose="020B0503020202020204" pitchFamily="34" charset="0"/>
              </a:rPr>
              <a:t>3.3 Consolider les expertises et anticiper les besoins </a:t>
            </a: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dirty="0">
                <a:solidFill>
                  <a:schemeClr val="tx1"/>
                </a:solidFill>
                <a:latin typeface="Avenir Next" panose="020B0503020202020204" pitchFamily="34" charset="0"/>
              </a:rPr>
              <a:t>3.4 Clarifier les rôles et les mandats des ressources internes</a:t>
            </a:r>
            <a:endParaRPr lang="fr-CA" sz="1400" kern="1200" dirty="0">
              <a:solidFill>
                <a:schemeClr val="tx1"/>
              </a:solidFill>
              <a:latin typeface="Avenir Next" panose="020B0503020202020204" pitchFamily="34" charset="0"/>
            </a:endParaRPr>
          </a:p>
          <a:p>
            <a:pPr marL="57150" lvl="1" indent="-57150" algn="l" defTabSz="4889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fr-CA" sz="1400" dirty="0">
                <a:solidFill>
                  <a:schemeClr val="tx1"/>
                </a:solidFill>
                <a:latin typeface="Avenir Next" panose="020B0503020202020204" pitchFamily="34" charset="0"/>
              </a:rPr>
              <a:t>3.5 Viser la pérennisation financière des activités et des projets structurants</a:t>
            </a:r>
            <a:endParaRPr lang="fr-CA" sz="1400" kern="1200" dirty="0">
              <a:solidFill>
                <a:schemeClr val="tx1"/>
              </a:solidFill>
              <a:latin typeface="Avenir Next" panose="020B0503020202020204" pitchFamily="34" charset="0"/>
            </a:endParaRPr>
          </a:p>
        </p:txBody>
      </p:sp>
      <p:pic>
        <p:nvPicPr>
          <p:cNvPr id="4" name="Graphique 3" descr="Ampoule et engrenage">
            <a:extLst>
              <a:ext uri="{FF2B5EF4-FFF2-40B4-BE49-F238E27FC236}">
                <a16:creationId xmlns:a16="http://schemas.microsoft.com/office/drawing/2014/main" id="{FD958EE7-996A-81AF-E56B-2A23A8CF3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587" y="16809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65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76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975934" y="2797468"/>
            <a:ext cx="2253963" cy="87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F6D"/>
              </a:buClr>
              <a:buSzPts val="1200"/>
              <a:buNone/>
            </a:pPr>
            <a:r>
              <a:rPr lang="fr-CA" sz="1300" dirty="0">
                <a:latin typeface="Avenir Next" panose="020B0503020202020204" pitchFamily="34" charset="0"/>
              </a:rPr>
              <a:t>Valider la démarche, </a:t>
            </a:r>
            <a:r>
              <a:rPr lang="fr-CA" sz="13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comprendre l’environnement</a:t>
            </a:r>
            <a:r>
              <a:rPr lang="fr-CA" sz="1300" dirty="0">
                <a:latin typeface="Avenir Next" panose="020B0503020202020204" pitchFamily="34" charset="0"/>
              </a:rPr>
              <a:t> et</a:t>
            </a:r>
            <a:r>
              <a:rPr lang="fr-CA" sz="13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 </a:t>
            </a:r>
            <a:r>
              <a:rPr lang="fr-CA" sz="1300" dirty="0">
                <a:latin typeface="Avenir Next" panose="020B0503020202020204" pitchFamily="34" charset="0"/>
              </a:rPr>
              <a:t>valider </a:t>
            </a:r>
            <a:r>
              <a:rPr lang="fr-CA" sz="1300" dirty="0">
                <a:latin typeface="Avenir Next" panose="020B0503020202020204" pitchFamily="34" charset="0"/>
                <a:ea typeface="Avenir"/>
                <a:cs typeface="Avenir"/>
                <a:sym typeface="Avenir"/>
              </a:rPr>
              <a:t>la méthodologie de consultation.</a:t>
            </a:r>
            <a:endParaRPr sz="1300" dirty="0">
              <a:latin typeface="Avenir Next" panose="020B0503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73F6D"/>
              </a:buClr>
              <a:buSzPts val="1200"/>
              <a:buNone/>
            </a:pPr>
            <a:endParaRPr sz="1300" dirty="0">
              <a:latin typeface="Avenir Next" panose="020B0503020202020204" pitchFamily="34" charset="0"/>
            </a:endParaRPr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1033142" y="1719360"/>
            <a:ext cx="1786666" cy="91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fr-CA" sz="1400" dirty="0">
                <a:latin typeface="Avenir Next" panose="020B0503020202020204" pitchFamily="34" charset="0"/>
              </a:rPr>
              <a:t>1. </a:t>
            </a:r>
            <a:endParaRPr sz="1400" dirty="0">
              <a:latin typeface="Avenir Next" panose="020B050302020202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fr-CA" sz="1400" dirty="0">
                <a:latin typeface="Avenir Next" panose="020B0503020202020204" pitchFamily="34" charset="0"/>
              </a:rPr>
              <a:t>Démarrage et appropriation du mandat</a:t>
            </a:r>
            <a:endParaRPr sz="1400" dirty="0">
              <a:latin typeface="Avenir Next" panose="020B0503020202020204" pitchFamily="34" charset="0"/>
            </a:endParaRPr>
          </a:p>
        </p:txBody>
      </p:sp>
      <p:sp>
        <p:nvSpPr>
          <p:cNvPr id="568" name="Google Shape;568;p6"/>
          <p:cNvSpPr txBox="1">
            <a:spLocks noGrp="1"/>
          </p:cNvSpPr>
          <p:nvPr>
            <p:ph type="body" idx="3"/>
          </p:nvPr>
        </p:nvSpPr>
        <p:spPr>
          <a:xfrm>
            <a:off x="4326105" y="2797468"/>
            <a:ext cx="2325418" cy="103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007EF2"/>
              </a:buClr>
            </a:pPr>
            <a:r>
              <a:rPr lang="fr-CA" sz="1300" dirty="0">
                <a:solidFill>
                  <a:srgbClr val="2E5597"/>
                </a:solidFill>
                <a:latin typeface="Avenir Next" panose="020B0503020202020204" pitchFamily="34" charset="0"/>
              </a:rPr>
              <a:t>Définir la vision de développement et préciser les orientations stratégiques. </a:t>
            </a:r>
          </a:p>
        </p:txBody>
      </p:sp>
      <p:sp>
        <p:nvSpPr>
          <p:cNvPr id="569" name="Google Shape;569;p6"/>
          <p:cNvSpPr txBox="1">
            <a:spLocks noGrp="1"/>
          </p:cNvSpPr>
          <p:nvPr>
            <p:ph type="body" idx="4"/>
          </p:nvPr>
        </p:nvSpPr>
        <p:spPr>
          <a:xfrm>
            <a:off x="4434361" y="1743790"/>
            <a:ext cx="1611888" cy="83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fr-CA" sz="1400" dirty="0">
                <a:latin typeface="Avenir Next" panose="020B0503020202020204" pitchFamily="34" charset="0"/>
              </a:rPr>
              <a:t>3.</a:t>
            </a:r>
            <a:endParaRPr sz="1400" dirty="0">
              <a:latin typeface="Avenir Next" panose="020B050302020202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fr-CA" sz="1400" dirty="0">
                <a:latin typeface="Avenir Next" panose="020B0503020202020204" pitchFamily="34" charset="0"/>
              </a:rPr>
              <a:t>Cadre stratégique</a:t>
            </a:r>
            <a:endParaRPr sz="1400" dirty="0">
              <a:latin typeface="Avenir Next" panose="020B0503020202020204" pitchFamily="34" charset="0"/>
            </a:endParaRPr>
          </a:p>
        </p:txBody>
      </p:sp>
      <p:sp>
        <p:nvSpPr>
          <p:cNvPr id="570" name="Google Shape;570;p6"/>
          <p:cNvSpPr txBox="1">
            <a:spLocks noGrp="1"/>
          </p:cNvSpPr>
          <p:nvPr>
            <p:ph type="body" idx="5"/>
          </p:nvPr>
        </p:nvSpPr>
        <p:spPr>
          <a:xfrm>
            <a:off x="2606595" y="4040900"/>
            <a:ext cx="2466850" cy="132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fr-CA" sz="1300" dirty="0">
                <a:solidFill>
                  <a:srgbClr val="44546A"/>
                </a:solidFill>
                <a:latin typeface="Avenir Next" panose="020B0503020202020204" pitchFamily="34" charset="0"/>
              </a:rPr>
              <a:t>Analyser les environnements interne et externe de la CDC, et comprendre ses relations avec son écosystème.</a:t>
            </a:r>
          </a:p>
        </p:txBody>
      </p:sp>
      <p:sp>
        <p:nvSpPr>
          <p:cNvPr id="571" name="Google Shape;571;p6"/>
          <p:cNvSpPr txBox="1">
            <a:spLocks noGrp="1"/>
          </p:cNvSpPr>
          <p:nvPr>
            <p:ph type="body" idx="6"/>
          </p:nvPr>
        </p:nvSpPr>
        <p:spPr>
          <a:xfrm>
            <a:off x="2637056" y="5073804"/>
            <a:ext cx="1775641" cy="89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fr-CA" sz="1400" dirty="0">
                <a:latin typeface="Avenir Next" panose="020B0503020202020204" pitchFamily="34" charset="0"/>
              </a:rPr>
              <a:t>2. </a:t>
            </a:r>
            <a:br>
              <a:rPr lang="fr-CA" sz="1400" dirty="0">
                <a:latin typeface="Avenir Next" panose="020B0503020202020204" pitchFamily="34" charset="0"/>
              </a:rPr>
            </a:br>
            <a:r>
              <a:rPr lang="fr-CA" sz="1400" dirty="0">
                <a:latin typeface="Avenir Next" panose="020B0503020202020204" pitchFamily="34" charset="0"/>
              </a:rPr>
              <a:t>Analyse diagnostique</a:t>
            </a:r>
            <a:endParaRPr sz="1400" dirty="0">
              <a:latin typeface="Avenir Next" panose="020B0503020202020204" pitchFamily="34" charset="0"/>
            </a:endParaRPr>
          </a:p>
        </p:txBody>
      </p:sp>
      <p:sp>
        <p:nvSpPr>
          <p:cNvPr id="572" name="Google Shape;572;p6"/>
          <p:cNvSpPr txBox="1">
            <a:spLocks noGrp="1"/>
          </p:cNvSpPr>
          <p:nvPr>
            <p:ph type="body" idx="7"/>
          </p:nvPr>
        </p:nvSpPr>
        <p:spPr>
          <a:xfrm>
            <a:off x="5908058" y="4039381"/>
            <a:ext cx="2607291" cy="97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Clr>
                <a:srgbClr val="00B4E6"/>
              </a:buClr>
            </a:pPr>
            <a:r>
              <a:rPr lang="fr-CA" sz="1300" dirty="0">
                <a:solidFill>
                  <a:srgbClr val="90AADC"/>
                </a:solidFill>
                <a:latin typeface="Avenir Next" panose="020B0503020202020204" pitchFamily="34" charset="0"/>
              </a:rPr>
              <a:t>Élaborer le plan d’action soutenant les orientation stratégiques et finaliser la rédaction de la planification. </a:t>
            </a:r>
            <a:endParaRPr lang="fr-CA" sz="1300" dirty="0">
              <a:solidFill>
                <a:srgbClr val="FF0000"/>
              </a:solidFill>
              <a:latin typeface="Avenir Next" panose="020B0503020202020204" pitchFamily="34" charset="0"/>
            </a:endParaRPr>
          </a:p>
        </p:txBody>
      </p:sp>
      <p:sp>
        <p:nvSpPr>
          <p:cNvPr id="573" name="Google Shape;573;p6"/>
          <p:cNvSpPr txBox="1">
            <a:spLocks noGrp="1"/>
          </p:cNvSpPr>
          <p:nvPr>
            <p:ph type="body" idx="8"/>
          </p:nvPr>
        </p:nvSpPr>
        <p:spPr>
          <a:xfrm>
            <a:off x="5908058" y="5106633"/>
            <a:ext cx="1800842" cy="84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fr-CA" sz="1400" dirty="0">
                <a:latin typeface="Avenir Next" panose="020B0503020202020204" pitchFamily="34" charset="0"/>
              </a:rPr>
              <a:t>4. </a:t>
            </a:r>
            <a:br>
              <a:rPr lang="fr-CA" sz="1400" dirty="0">
                <a:latin typeface="Avenir Next" panose="020B0503020202020204" pitchFamily="34" charset="0"/>
              </a:rPr>
            </a:br>
            <a:r>
              <a:rPr lang="fr-CA" sz="1400" dirty="0">
                <a:latin typeface="Avenir Next" panose="020B0503020202020204" pitchFamily="34" charset="0"/>
              </a:rPr>
              <a:t>Plan </a:t>
            </a:r>
            <a:br>
              <a:rPr lang="fr-CA" sz="1400" dirty="0">
                <a:latin typeface="Avenir Next" panose="020B0503020202020204" pitchFamily="34" charset="0"/>
              </a:rPr>
            </a:br>
            <a:r>
              <a:rPr lang="fr-CA" sz="1400" dirty="0">
                <a:latin typeface="Avenir Next" panose="020B0503020202020204" pitchFamily="34" charset="0"/>
              </a:rPr>
              <a:t>d’action</a:t>
            </a:r>
            <a:endParaRPr sz="1400" dirty="0">
              <a:highlight>
                <a:srgbClr val="FF0000"/>
              </a:highlight>
              <a:latin typeface="Avenir Next" panose="020B0503020202020204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0E701D4-8C07-EE41-849D-C54A9A8B8752}"/>
              </a:ext>
            </a:extLst>
          </p:cNvPr>
          <p:cNvSpPr/>
          <p:nvPr/>
        </p:nvSpPr>
        <p:spPr>
          <a:xfrm>
            <a:off x="2702475" y="1641643"/>
            <a:ext cx="1058129" cy="103622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fr-FR" sz="1200" dirty="0">
              <a:solidFill>
                <a:srgbClr val="FFFFFF"/>
              </a:solidFill>
              <a:latin typeface="Avenir Next" panose="020B05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FÉV.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fr-FR" sz="1200" dirty="0">
              <a:solidFill>
                <a:srgbClr val="FFFFFF"/>
              </a:solidFill>
              <a:latin typeface="Avenir Next" panose="020B0503020202020204" pitchFamily="34" charset="0"/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86220C4-AA85-2D40-964D-7CF58ADEE014}"/>
              </a:ext>
            </a:extLst>
          </p:cNvPr>
          <p:cNvSpPr/>
          <p:nvPr/>
        </p:nvSpPr>
        <p:spPr>
          <a:xfrm>
            <a:off x="4313532" y="4976454"/>
            <a:ext cx="1058129" cy="103622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AVRIL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2023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58F296D-2AA2-AC4C-A05D-704A1AFCAC2A}"/>
              </a:ext>
            </a:extLst>
          </p:cNvPr>
          <p:cNvSpPr/>
          <p:nvPr/>
        </p:nvSpPr>
        <p:spPr>
          <a:xfrm>
            <a:off x="6028471" y="1647383"/>
            <a:ext cx="1058129" cy="103622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JUIIN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2023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sym typeface="Arial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A2DAC21-90E8-524C-9262-7601BCD41274}"/>
              </a:ext>
            </a:extLst>
          </p:cNvPr>
          <p:cNvSpPr/>
          <p:nvPr/>
        </p:nvSpPr>
        <p:spPr>
          <a:xfrm>
            <a:off x="7657486" y="4995333"/>
            <a:ext cx="1058129" cy="103622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fr-FR" sz="1200" dirty="0">
                <a:solidFill>
                  <a:srgbClr val="FFFFFF"/>
                </a:solidFill>
                <a:latin typeface="Avenir Next" panose="020B0503020202020204" pitchFamily="34" charset="0"/>
              </a:rPr>
              <a:t>SEPT.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sym typeface="Arial"/>
              </a:rPr>
              <a:t>2023</a:t>
            </a:r>
          </a:p>
        </p:txBody>
      </p:sp>
      <p:sp>
        <p:nvSpPr>
          <p:cNvPr id="20" name="Google Shape;739;p19">
            <a:extLst>
              <a:ext uri="{FF2B5EF4-FFF2-40B4-BE49-F238E27FC236}">
                <a16:creationId xmlns:a16="http://schemas.microsoft.com/office/drawing/2014/main" id="{2001C24B-E8D0-154F-A917-679F2D270F92}"/>
              </a:ext>
            </a:extLst>
          </p:cNvPr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22860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tabLst/>
              <a:defRPr/>
            </a:pPr>
            <a:fld id="{00000000-1234-1234-1234-123412341234}" type="slidenum">
              <a:rPr kumimoji="0" lang="fr-CA" sz="1000" b="1" i="0" u="none" strike="noStrike" kern="0" cap="none" spc="0" normalizeH="0" baseline="0" noProof="0" smtClean="0">
                <a:ln>
                  <a:noFill/>
                </a:ln>
                <a:solidFill>
                  <a:srgbClr val="2C4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457200" marR="0" lvl="0" indent="-228600" algn="r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Arial"/>
                <a:buNone/>
                <a:tabLst/>
                <a:defRPr/>
              </a:pPr>
              <a:t>2</a:t>
            </a:fld>
            <a:endParaRPr kumimoji="0" lang="fr-CA" sz="1000" b="1" i="0" u="none" strike="noStrike" kern="0" cap="none" spc="0" normalizeH="0" baseline="0" noProof="0" dirty="0">
              <a:ln>
                <a:noFill/>
              </a:ln>
              <a:solidFill>
                <a:srgbClr val="2C4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itre 2">
            <a:extLst>
              <a:ext uri="{FF2B5EF4-FFF2-40B4-BE49-F238E27FC236}">
                <a16:creationId xmlns:a16="http://schemas.microsoft.com/office/drawing/2014/main" id="{D5EE2585-E489-AF47-BF45-4D78E12431BA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06424"/>
          </a:xfrm>
          <a:prstGeom prst="rect">
            <a:avLst/>
          </a:prstGeom>
          <a:noFill/>
          <a:ln w="6350"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446A"/>
              </a:buClr>
              <a:buSzPts val="2400"/>
              <a:buFont typeface="Arial"/>
              <a:buNone/>
              <a:defRPr sz="2400" b="1" kern="1200">
                <a:solidFill>
                  <a:srgbClr val="2C446A"/>
                </a:solidFill>
                <a:latin typeface="Avenir Book" panose="02000503020000020003" pitchFamily="2" charset="0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spcBef>
                <a:spcPct val="0"/>
              </a:spcBef>
            </a:pPr>
            <a:r>
              <a:rPr lang="fr-FR" dirty="0"/>
              <a:t>DÉMARCHE</a:t>
            </a:r>
          </a:p>
        </p:txBody>
      </p:sp>
    </p:spTree>
    <p:extLst>
      <p:ext uri="{BB962C8B-B14F-4D97-AF65-F5344CB8AC3E}">
        <p14:creationId xmlns:p14="http://schemas.microsoft.com/office/powerpoint/2010/main" val="107664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A9AAFA4-FF82-4F0F-5E31-4B82FC356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CA5F0B-7BD2-01AB-F15E-5E886D799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AD9A52E-9D2F-97F1-6649-0B72024BCED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5304" y="1309235"/>
            <a:ext cx="7793392" cy="5047116"/>
          </a:xfrm>
        </p:spPr>
        <p:txBody>
          <a:bodyPr>
            <a:noAutofit/>
          </a:bodyPr>
          <a:lstStyle/>
          <a:p>
            <a:pPr marL="0" lvl="0" indent="0" algn="l" rtl="0">
              <a:lnSpc>
                <a:spcPct val="100000"/>
              </a:lnSpc>
              <a:buSzPts val="1100"/>
              <a:buNone/>
            </a:pPr>
            <a:r>
              <a:rPr lang="fr-CA" sz="2000" dirty="0">
                <a:solidFill>
                  <a:schemeClr val="dk1"/>
                </a:solidFill>
              </a:rPr>
              <a:t>Pour assurer le succès de cette démarche, l’équipe de Vignola Stratégies a entrepris diverses activités de consultation : </a:t>
            </a:r>
          </a:p>
          <a:p>
            <a:pPr marL="171450" lvl="0" indent="-171450" algn="l" rtl="0">
              <a:lnSpc>
                <a:spcPct val="100000"/>
              </a:lnSpc>
              <a:buSzPts val="1100"/>
              <a:buChar char="•"/>
            </a:pPr>
            <a:endParaRPr lang="fr-CA" sz="1800" dirty="0">
              <a:solidFill>
                <a:schemeClr val="dk1"/>
              </a:solidFill>
            </a:endParaRPr>
          </a:p>
          <a:p>
            <a:pPr marL="914400" lvl="2" indent="0">
              <a:buSzPts val="1100"/>
              <a:buNone/>
            </a:pPr>
            <a:r>
              <a:rPr lang="fr-CA" sz="1800" b="1" dirty="0"/>
              <a:t>1 </a:t>
            </a:r>
            <a:r>
              <a:rPr lang="fr-CA" sz="1800" dirty="0"/>
              <a:t>atelier avec l’équipe de la CDC ; </a:t>
            </a:r>
          </a:p>
          <a:p>
            <a:pPr marL="914400" lvl="2" indent="0">
              <a:buSzPts val="1100"/>
              <a:buNone/>
            </a:pPr>
            <a:r>
              <a:rPr lang="fr-CA" sz="1800" b="1" dirty="0"/>
              <a:t>1</a:t>
            </a:r>
            <a:r>
              <a:rPr lang="fr-CA" sz="1800" dirty="0"/>
              <a:t> atelier avec le conseil d’administration ; </a:t>
            </a:r>
          </a:p>
          <a:p>
            <a:pPr marL="914400" lvl="2" indent="0">
              <a:buSzPts val="1100"/>
              <a:buNone/>
            </a:pPr>
            <a:r>
              <a:rPr lang="fr-CA" sz="1800" b="1" dirty="0"/>
              <a:t>2</a:t>
            </a:r>
            <a:r>
              <a:rPr lang="fr-CA" sz="1800" dirty="0"/>
              <a:t> groupes de discussion incluant des membres de la CDC ;</a:t>
            </a:r>
          </a:p>
          <a:p>
            <a:pPr marL="914400" lvl="2" indent="0">
              <a:buSzPts val="1100"/>
              <a:buNone/>
            </a:pPr>
            <a:r>
              <a:rPr lang="fr-CA" sz="1800" b="1" dirty="0"/>
              <a:t>6</a:t>
            </a:r>
            <a:r>
              <a:rPr lang="fr-CA" sz="1800" dirty="0"/>
              <a:t> entrevues individuelles avec des parties prenantes stratégiques ;</a:t>
            </a:r>
          </a:p>
          <a:p>
            <a:pPr marL="914400" lvl="2" indent="0">
              <a:buSzPts val="1100"/>
              <a:buNone/>
            </a:pPr>
            <a:r>
              <a:rPr lang="fr-CA" sz="1800" b="1" dirty="0"/>
              <a:t>Plusieurs</a:t>
            </a:r>
            <a:r>
              <a:rPr lang="fr-CA" sz="1800" dirty="0"/>
              <a:t> ateliers de travail entre la CDC et </a:t>
            </a:r>
            <a:r>
              <a:rPr lang="fr-CA" sz="1800" dirty="0" err="1"/>
              <a:t>Vignola</a:t>
            </a:r>
            <a:endParaRPr lang="fr-CA" sz="1800" dirty="0"/>
          </a:p>
          <a:p>
            <a:pPr marL="0" lvl="0" indent="0" algn="l" rtl="0">
              <a:lnSpc>
                <a:spcPct val="100000"/>
              </a:lnSpc>
              <a:buSzPts val="1100"/>
              <a:buNone/>
            </a:pPr>
            <a:r>
              <a:rPr lang="fr-CA" sz="1800" dirty="0"/>
              <a:t>	</a:t>
            </a:r>
          </a:p>
          <a:p>
            <a:pPr marL="0" indent="0">
              <a:buSzPts val="1100"/>
              <a:buNone/>
            </a:pPr>
            <a:r>
              <a:rPr lang="fr-CA" sz="2000" dirty="0">
                <a:solidFill>
                  <a:schemeClr val="dk1"/>
                </a:solidFill>
              </a:rPr>
              <a:t>Au total, près de </a:t>
            </a:r>
            <a:r>
              <a:rPr lang="fr-CA" sz="2000" b="1" dirty="0">
                <a:solidFill>
                  <a:schemeClr val="dk1"/>
                </a:solidFill>
              </a:rPr>
              <a:t>25</a:t>
            </a:r>
            <a:r>
              <a:rPr lang="fr-CA" sz="2000" dirty="0">
                <a:solidFill>
                  <a:schemeClr val="dk1"/>
                </a:solidFill>
              </a:rPr>
              <a:t> personnes </a:t>
            </a:r>
            <a:r>
              <a:rPr lang="fr-CA" sz="2000" dirty="0"/>
              <a:t>ont pris part, à une ou même deux occasions, aux activités énumérées précédemment. </a:t>
            </a:r>
          </a:p>
        </p:txBody>
      </p:sp>
    </p:spTree>
    <p:extLst>
      <p:ext uri="{BB962C8B-B14F-4D97-AF65-F5344CB8AC3E}">
        <p14:creationId xmlns:p14="http://schemas.microsoft.com/office/powerpoint/2010/main" val="110944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2E6224A6-2E90-5774-7066-FEDE21FF6E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708" r="25708"/>
          <a:stretch/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BBF8E-0AFE-B9FB-3BC9-9E9F1563D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ANALYSE DIAGNOSTIQUE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2AA91B-9724-139B-30ED-78DAE8C55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/>
              <a:t>Portrait de la CDC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/>
              <a:t>Principaux constats</a:t>
            </a:r>
          </a:p>
        </p:txBody>
      </p:sp>
    </p:spTree>
    <p:extLst>
      <p:ext uri="{BB962C8B-B14F-4D97-AF65-F5344CB8AC3E}">
        <p14:creationId xmlns:p14="http://schemas.microsoft.com/office/powerpoint/2010/main" val="192037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C4AC649-2918-1284-2944-292BF011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PORTRAIT DE LA CDC DE LÉVIS</a:t>
            </a:r>
            <a:endParaRPr lang="fr-CA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E3422B-68F5-82A3-DC43-55E2905F6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A21BF6-14D2-BCF2-5495-AAEFF975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679"/>
            <a:ext cx="7886700" cy="3431709"/>
          </a:xfrm>
        </p:spPr>
        <p:txBody>
          <a:bodyPr/>
          <a:lstStyle/>
          <a:p>
            <a:pPr marL="0" indent="0">
              <a:buNone/>
            </a:pPr>
            <a:r>
              <a:rPr lang="fr-CA" sz="2200" dirty="0">
                <a:latin typeface="Avenir Next" panose="020B0503020202020204" pitchFamily="34" charset="0"/>
              </a:rPr>
              <a:t>Nous nous sommes intéressé</a:t>
            </a:r>
            <a:r>
              <a:rPr lang="fr-CA" sz="2200" dirty="0"/>
              <a:t>s…</a:t>
            </a:r>
          </a:p>
          <a:p>
            <a:pPr marL="0" indent="0">
              <a:buNone/>
            </a:pPr>
            <a:endParaRPr lang="fr-CA" sz="1800" dirty="0">
              <a:latin typeface="Avenir Next" panose="020B0503020202020204" pitchFamily="34" charset="0"/>
            </a:endParaRPr>
          </a:p>
          <a:p>
            <a:pPr lvl="1">
              <a:spcBef>
                <a:spcPts val="900"/>
              </a:spcBef>
            </a:pPr>
            <a:r>
              <a:rPr lang="fr-CA" sz="1600" dirty="0">
                <a:solidFill>
                  <a:schemeClr val="accent1"/>
                </a:solidFill>
              </a:rPr>
              <a:t>Au concept de l’action communautaire autonome par l’innovation sociale et à celui de la transformation sociale</a:t>
            </a:r>
          </a:p>
          <a:p>
            <a:pPr lvl="1">
              <a:spcBef>
                <a:spcPts val="900"/>
              </a:spcBef>
            </a:pPr>
            <a:r>
              <a:rPr lang="fr-CA" sz="1600" dirty="0">
                <a:solidFill>
                  <a:schemeClr val="accent1"/>
                </a:solidFill>
              </a:rPr>
              <a:t>À la CDC d’hier et celle d’aujourd’hui à travers :</a:t>
            </a:r>
          </a:p>
          <a:p>
            <a:pPr lvl="2">
              <a:spcBef>
                <a:spcPts val="900"/>
              </a:spcBef>
            </a:pPr>
            <a:r>
              <a:rPr lang="fr-CA" sz="1600" dirty="0">
                <a:solidFill>
                  <a:schemeClr val="accent1"/>
                </a:solidFill>
              </a:rPr>
              <a:t>Sa structure organisationnelle</a:t>
            </a:r>
          </a:p>
          <a:p>
            <a:pPr lvl="2">
              <a:spcBef>
                <a:spcPts val="900"/>
              </a:spcBef>
            </a:pPr>
            <a:r>
              <a:rPr lang="fr-CA" sz="1600" dirty="0">
                <a:solidFill>
                  <a:schemeClr val="accent1"/>
                </a:solidFill>
              </a:rPr>
              <a:t>Ses projets structurants</a:t>
            </a:r>
          </a:p>
          <a:p>
            <a:pPr lvl="2">
              <a:spcBef>
                <a:spcPts val="900"/>
              </a:spcBef>
            </a:pPr>
            <a:r>
              <a:rPr lang="fr-CA" sz="1600" dirty="0">
                <a:solidFill>
                  <a:schemeClr val="accent1"/>
                </a:solidFill>
              </a:rPr>
              <a:t>Son offre de services</a:t>
            </a:r>
          </a:p>
          <a:p>
            <a:pPr lvl="2">
              <a:spcBef>
                <a:spcPts val="900"/>
              </a:spcBef>
            </a:pPr>
            <a:r>
              <a:rPr lang="fr-CA" sz="1600" dirty="0">
                <a:solidFill>
                  <a:schemeClr val="accent1"/>
                </a:solidFill>
              </a:rPr>
              <a:t>La composition de son </a:t>
            </a:r>
            <a:r>
              <a:rPr lang="fr-CA" sz="1600" dirty="0" err="1">
                <a:solidFill>
                  <a:schemeClr val="accent1"/>
                </a:solidFill>
              </a:rPr>
              <a:t>membership</a:t>
            </a:r>
            <a:endParaRPr lang="fr-CA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80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C4AC649-2918-1284-2944-292BF011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CONSTATS</a:t>
            </a:r>
            <a:endParaRPr lang="fr-CA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E3422B-68F5-82A3-DC43-55E2905F6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A21BF6-14D2-BCF2-5495-AAEFF975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0974"/>
            <a:ext cx="7886700" cy="5209118"/>
          </a:xfrm>
        </p:spPr>
        <p:txBody>
          <a:bodyPr/>
          <a:lstStyle/>
          <a:p>
            <a:pPr marL="0" indent="0">
              <a:buNone/>
            </a:pPr>
            <a:r>
              <a:rPr lang="fr-CA" sz="2200" dirty="0">
                <a:latin typeface="Avenir Next" panose="020B0503020202020204" pitchFamily="34" charset="0"/>
              </a:rPr>
              <a:t>Sous 4 angles différents </a:t>
            </a:r>
          </a:p>
          <a:p>
            <a:pPr marL="0" indent="0">
              <a:buNone/>
            </a:pPr>
            <a:endParaRPr lang="fr-CA" sz="1600" dirty="0">
              <a:solidFill>
                <a:schemeClr val="accent1"/>
              </a:solidFill>
            </a:endParaRPr>
          </a:p>
          <a:p>
            <a:pPr lvl="1">
              <a:spcBef>
                <a:spcPts val="900"/>
              </a:spcBef>
            </a:pPr>
            <a:r>
              <a:rPr lang="fr-CA" sz="1800" dirty="0">
                <a:solidFill>
                  <a:schemeClr val="accent1"/>
                </a:solidFill>
              </a:rPr>
              <a:t>Milieu communautaire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Très engagé dans la transformation sociale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Des perceptions qui ont la vie dure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Milieu dépendant des subventions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Roulement continu de main-d’œuvre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Enjeux de plus en plus émergeants sur le territoire (itinérance, logements sociaux, pauvreté et sécurité alimentaire, mobilité des personnes vulnérables)</a:t>
            </a:r>
          </a:p>
          <a:p>
            <a:pPr lvl="2">
              <a:spcBef>
                <a:spcPts val="600"/>
              </a:spcBef>
            </a:pPr>
            <a:endParaRPr lang="fr-CA" sz="1600" dirty="0">
              <a:solidFill>
                <a:schemeClr val="accent1"/>
              </a:solidFill>
            </a:endParaRPr>
          </a:p>
          <a:p>
            <a:pPr lvl="1">
              <a:spcBef>
                <a:spcPts val="900"/>
              </a:spcBef>
            </a:pPr>
            <a:r>
              <a:rPr lang="fr-CA" sz="1800" dirty="0">
                <a:solidFill>
                  <a:schemeClr val="accent1"/>
                </a:solidFill>
              </a:rPr>
              <a:t>Structure organisationnelle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Certaine fragilité au sein de l’organisation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Défis de communication interne et externe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Mission plutôt difficile à cerner</a:t>
            </a:r>
          </a:p>
        </p:txBody>
      </p:sp>
    </p:spTree>
    <p:extLst>
      <p:ext uri="{BB962C8B-B14F-4D97-AF65-F5344CB8AC3E}">
        <p14:creationId xmlns:p14="http://schemas.microsoft.com/office/powerpoint/2010/main" val="269900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C4AC649-2918-1284-2944-292BF011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PRINCIPAUX CONSTATS</a:t>
            </a:r>
            <a:endParaRPr lang="fr-CA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E3422B-68F5-82A3-DC43-55E2905F6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A21BF6-14D2-BCF2-5495-AAEFF9750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3679"/>
            <a:ext cx="7886700" cy="4978286"/>
          </a:xfrm>
        </p:spPr>
        <p:txBody>
          <a:bodyPr/>
          <a:lstStyle/>
          <a:p>
            <a:pPr lvl="1">
              <a:spcBef>
                <a:spcPts val="900"/>
              </a:spcBef>
            </a:pPr>
            <a:r>
              <a:rPr lang="fr-CA" sz="1800" dirty="0">
                <a:solidFill>
                  <a:schemeClr val="accent1"/>
                </a:solidFill>
              </a:rPr>
              <a:t>Relations avec les membres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Perception positive de la CDC au sein du milieu communautaire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Mobilisation des membres : un véritable casse-tête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Volet économique de la mission non perceptible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Offre de services à renforcer</a:t>
            </a:r>
          </a:p>
          <a:p>
            <a:pPr lvl="1">
              <a:spcBef>
                <a:spcPts val="900"/>
              </a:spcBef>
            </a:pPr>
            <a:endParaRPr lang="fr-CA" sz="1600" dirty="0">
              <a:solidFill>
                <a:schemeClr val="accent1"/>
              </a:solidFill>
            </a:endParaRPr>
          </a:p>
          <a:p>
            <a:pPr lvl="1">
              <a:spcBef>
                <a:spcPts val="900"/>
              </a:spcBef>
            </a:pPr>
            <a:r>
              <a:rPr lang="fr-CA" sz="1800" dirty="0">
                <a:solidFill>
                  <a:schemeClr val="accent1"/>
                </a:solidFill>
              </a:rPr>
              <a:t>Relations avec les collaborateurs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Transformation sociale, un terrain non compris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Ville de Lévis, un partenariat clé pour le milieu communautaire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Rôle de de mobilisateur et de facilitateur de la CDC pour le milieu communautaire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Approche partenariale à stimuler</a:t>
            </a:r>
          </a:p>
          <a:p>
            <a:pPr lvl="2">
              <a:spcBef>
                <a:spcPts val="600"/>
              </a:spcBef>
            </a:pPr>
            <a:r>
              <a:rPr lang="fr-CA" sz="1500" dirty="0">
                <a:solidFill>
                  <a:schemeClr val="accent1"/>
                </a:solidFill>
              </a:rPr>
              <a:t>Posture face au milieu économique à définir</a:t>
            </a:r>
          </a:p>
          <a:p>
            <a:pPr lvl="1">
              <a:spcBef>
                <a:spcPts val="900"/>
              </a:spcBef>
            </a:pPr>
            <a:endParaRPr lang="fr-CA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9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2E6224A6-2E90-5774-7066-FEDE21FF6E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708" r="25708"/>
          <a:stretch/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BBBF8E-0AFE-B9FB-3BC9-9E9F1563D8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Avenir Book" panose="02000503020000020003" pitchFamily="2" charset="0"/>
              </a:rPr>
              <a:t>SYNTHÈSE STRATÉGIQUE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2AA91B-9724-139B-30ED-78DAE8C550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/>
              <a:t>Forces, Faiblesses, Opportunités et Menaces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 dirty="0"/>
              <a:t>Défis stratégiques</a:t>
            </a:r>
          </a:p>
        </p:txBody>
      </p:sp>
    </p:spTree>
    <p:extLst>
      <p:ext uri="{BB962C8B-B14F-4D97-AF65-F5344CB8AC3E}">
        <p14:creationId xmlns:p14="http://schemas.microsoft.com/office/powerpoint/2010/main" val="12892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558D5D-92DE-B583-A422-9E284C03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FD9C-C6E1-594D-BAB1-6910920A9B69}" type="slidenum">
              <a:rPr lang="fr-FR" smtClean="0"/>
              <a:t>9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1B7C8EA-5333-88E1-AB6F-7E0A4DD5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FORCES . FAIBLESSES . OPPORTUNITÉS . MENACES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9AABB8-D40B-C821-7D11-1DAFB7AB8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Reconnaissance et crédibilité de la CDC par la Ville de Lévis et par le milieu communautaire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Expertises de l'équipe en transformation sociale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Partenariats long terme avec la Ville de Lévis et autres bailleurs de fonds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Capacité de réseautage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 err="1"/>
              <a:t>Membership</a:t>
            </a:r>
            <a:r>
              <a:rPr lang="fr-CA" dirty="0"/>
              <a:t> en bonne quantité qui donne un bon pouvoir de représentation</a:t>
            </a:r>
          </a:p>
          <a:p>
            <a:r>
              <a:rPr lang="fr-CA" dirty="0"/>
              <a:t>Notoriété et durabilité de la direction</a:t>
            </a:r>
          </a:p>
          <a:p>
            <a:r>
              <a:rPr lang="fr-CA" dirty="0"/>
              <a:t>Agilité de l’organisation</a:t>
            </a:r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endParaRPr lang="fr-CA" dirty="0"/>
          </a:p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BB0F92A-F696-7938-FC8B-334695205B7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CA" dirty="0"/>
              <a:t>Dynamique d’une nouvelle équipe </a:t>
            </a:r>
          </a:p>
          <a:p>
            <a:r>
              <a:rPr lang="fr-CA" dirty="0"/>
              <a:t>Processus de gestion et d’arrimage interne</a:t>
            </a:r>
          </a:p>
          <a:p>
            <a:r>
              <a:rPr lang="fr-CA" dirty="0"/>
              <a:t>Implication de la gouvernance</a:t>
            </a:r>
          </a:p>
          <a:p>
            <a:r>
              <a:rPr lang="fr-CA" dirty="0"/>
              <a:t>Offre de services méconnue et stagnante</a:t>
            </a:r>
          </a:p>
          <a:p>
            <a:r>
              <a:rPr lang="fr-CA" dirty="0"/>
              <a:t>Communication interne et externe non optimale, mais en progression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Mobilisation et implication des membres</a:t>
            </a:r>
          </a:p>
          <a:p>
            <a:r>
              <a:rPr lang="fr-CA" dirty="0"/>
              <a:t>Mobilisation face aux projets structurants</a:t>
            </a:r>
          </a:p>
          <a:p>
            <a:r>
              <a:rPr lang="fr-CA" dirty="0"/>
              <a:t>Moins forte présence du secteur de l’économie sociale parmi le </a:t>
            </a:r>
            <a:r>
              <a:rPr lang="fr-CA" dirty="0" err="1"/>
              <a:t>membership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637D237-76D6-3283-AB7E-C799013F5829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CA" dirty="0"/>
              <a:t>Milieu communautaire dynamique</a:t>
            </a:r>
          </a:p>
          <a:p>
            <a:r>
              <a:rPr lang="fr-CA" dirty="0"/>
              <a:t>Accessibilité à des ressources professionnelles et du financement pour des projets dans la transformation sociale</a:t>
            </a:r>
          </a:p>
          <a:p>
            <a:r>
              <a:rPr lang="fr-CA" dirty="0"/>
              <a:t>Intérêt pour la création de partenariats collaboratifs</a:t>
            </a:r>
          </a:p>
          <a:p>
            <a:r>
              <a:rPr lang="fr-CA" dirty="0"/>
              <a:t>Collaboration entre le milieu économique et communautaire</a:t>
            </a:r>
          </a:p>
          <a:p>
            <a:r>
              <a:rPr lang="fr-CA" dirty="0"/>
              <a:t>Renforcement des relations avec les partenariats hors communautaire</a:t>
            </a:r>
          </a:p>
          <a:p>
            <a:r>
              <a:rPr lang="fr-CA" dirty="0"/>
              <a:t>Renouvellement des directions dans les organismes communautaires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986D92D3-0C79-286C-9085-E2944148317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r-CA" dirty="0"/>
              <a:t>Perception négative du milieu communautaire</a:t>
            </a:r>
          </a:p>
          <a:p>
            <a:r>
              <a:rPr lang="fr-CA" dirty="0"/>
              <a:t>Nouvelles attentes et besoins postpandémiques</a:t>
            </a:r>
          </a:p>
          <a:p>
            <a:r>
              <a:rPr lang="fr-CA" dirty="0"/>
              <a:t>Dépendance de subventions et aides financières / financement par projet</a:t>
            </a:r>
          </a:p>
          <a:p>
            <a:r>
              <a:rPr lang="fr-CA" dirty="0"/>
              <a:t>Enjeux de recrutement et de rétention de main-d’œuvre </a:t>
            </a:r>
          </a:p>
          <a:p>
            <a:r>
              <a:rPr lang="fr-CA" dirty="0"/>
              <a:t>Roulement du côté des collaborateurs et intervenants</a:t>
            </a:r>
          </a:p>
          <a:p>
            <a:r>
              <a:rPr lang="fr-CA" dirty="0"/>
              <a:t>Méconnaissance des principes de la transformation sociale </a:t>
            </a:r>
          </a:p>
        </p:txBody>
      </p:sp>
    </p:spTree>
    <p:extLst>
      <p:ext uri="{BB962C8B-B14F-4D97-AF65-F5344CB8AC3E}">
        <p14:creationId xmlns:p14="http://schemas.microsoft.com/office/powerpoint/2010/main" val="7207697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Vignola 2023 ">
      <a:dk1>
        <a:srgbClr val="000000"/>
      </a:dk1>
      <a:lt1>
        <a:srgbClr val="FFFEFE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407CD5"/>
      </a:hlink>
      <a:folHlink>
        <a:srgbClr val="3EBBF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E9F12A6BE343438E128EB8CF13653B" ma:contentTypeVersion="13" ma:contentTypeDescription="Crée un document." ma:contentTypeScope="" ma:versionID="4d151fd379bc0b7330409c6019842d16">
  <xsd:schema xmlns:xsd="http://www.w3.org/2001/XMLSchema" xmlns:xs="http://www.w3.org/2001/XMLSchema" xmlns:p="http://schemas.microsoft.com/office/2006/metadata/properties" xmlns:ns2="6c37d876-186e-4198-a8ca-66ae482edf20" xmlns:ns3="75efc51d-5b70-4a7e-9bbf-eabb2b10efe0" targetNamespace="http://schemas.microsoft.com/office/2006/metadata/properties" ma:root="true" ma:fieldsID="fe36508455b492c02f5bc29a96d7a944" ns2:_="" ns3:_="">
    <xsd:import namespace="6c37d876-186e-4198-a8ca-66ae482edf20"/>
    <xsd:import namespace="75efc51d-5b70-4a7e-9bbf-eabb2b10e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7d876-186e-4198-a8ca-66ae482ed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40ca49c4-9749-4705-820c-f8357c4547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fc51d-5b70-4a7e-9bbf-eabb2b10efe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14ede36-1d19-4ec9-af3b-8acc172024d4}" ma:internalName="TaxCatchAll" ma:showField="CatchAllData" ma:web="75efc51d-5b70-4a7e-9bbf-eabb2b10e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F2591-9117-4F03-967B-86C91F4DB216}"/>
</file>

<file path=customXml/itemProps2.xml><?xml version="1.0" encoding="utf-8"?>
<ds:datastoreItem xmlns:ds="http://schemas.openxmlformats.org/officeDocument/2006/customXml" ds:itemID="{7F91F09D-1F11-4FA5-A8C8-0F4FAB76178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4082</TotalTime>
  <Words>1234</Words>
  <Application>Microsoft Macintosh PowerPoint</Application>
  <PresentationFormat>Affichage à l'écran (4:3)</PresentationFormat>
  <Paragraphs>239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Arial</vt:lpstr>
      <vt:lpstr>Avenir</vt:lpstr>
      <vt:lpstr>Avenir Book</vt:lpstr>
      <vt:lpstr>Avenir Next</vt:lpstr>
      <vt:lpstr>Calibri</vt:lpstr>
      <vt:lpstr>Courier New</vt:lpstr>
      <vt:lpstr>Fira Sans Extra Condensed Medium</vt:lpstr>
      <vt:lpstr>Roboto</vt:lpstr>
      <vt:lpstr>Thème Office</vt:lpstr>
      <vt:lpstr>Présentation PowerPoint</vt:lpstr>
      <vt:lpstr>Présentation PowerPoint</vt:lpstr>
      <vt:lpstr>DÉMARCHE</vt:lpstr>
      <vt:lpstr>Présentation PowerPoint</vt:lpstr>
      <vt:lpstr>PORTRAIT DE LA CDC DE LÉVIS</vt:lpstr>
      <vt:lpstr>PRINCIPAUX CONSTATS</vt:lpstr>
      <vt:lpstr>PRINCIPAUX CONSTATS</vt:lpstr>
      <vt:lpstr>Présentation PowerPoint</vt:lpstr>
      <vt:lpstr>FORCES . FAIBLESSES . OPPORTUNITÉS . MENACES</vt:lpstr>
      <vt:lpstr>DÉFIS STRATÉGIQUES</vt:lpstr>
      <vt:lpstr>DÉFIS STRATÉGIQUES</vt:lpstr>
      <vt:lpstr>Présentation PowerPoint</vt:lpstr>
      <vt:lpstr>ORIENTATIONS STRATÉGIQUES</vt:lpstr>
      <vt:lpstr>ORIENTATIONS STRATÉGIQUES</vt:lpstr>
      <vt:lpstr>ORIENTATIONS STRATÉGIQUES</vt:lpstr>
      <vt:lpstr>ORIENTATIONS STRATÉGIQUES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</dc:creator>
  <cp:lastModifiedBy>Microsoft Office User</cp:lastModifiedBy>
  <cp:revision>211</cp:revision>
  <dcterms:created xsi:type="dcterms:W3CDTF">2022-11-21T18:25:43Z</dcterms:created>
  <dcterms:modified xsi:type="dcterms:W3CDTF">2023-09-13T21:52:26Z</dcterms:modified>
</cp:coreProperties>
</file>