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1" r:id="rId5"/>
    <p:sldId id="312" r:id="rId6"/>
    <p:sldId id="349" r:id="rId7"/>
    <p:sldId id="337" r:id="rId8"/>
    <p:sldId id="286" r:id="rId9"/>
    <p:sldId id="346" r:id="rId10"/>
    <p:sldId id="338" r:id="rId11"/>
    <p:sldId id="321" r:id="rId12"/>
    <p:sldId id="339" r:id="rId13"/>
    <p:sldId id="296" r:id="rId14"/>
    <p:sldId id="313" r:id="rId15"/>
    <p:sldId id="340" r:id="rId16"/>
    <p:sldId id="332" r:id="rId17"/>
    <p:sldId id="341" r:id="rId18"/>
    <p:sldId id="306" r:id="rId19"/>
    <p:sldId id="307" r:id="rId20"/>
    <p:sldId id="333" r:id="rId21"/>
    <p:sldId id="265" r:id="rId22"/>
    <p:sldId id="342" r:id="rId23"/>
    <p:sldId id="348" r:id="rId24"/>
    <p:sldId id="347" r:id="rId25"/>
    <p:sldId id="298" r:id="rId26"/>
    <p:sldId id="271" r:id="rId27"/>
    <p:sldId id="350" r:id="rId28"/>
    <p:sldId id="343" r:id="rId29"/>
    <p:sldId id="318" r:id="rId30"/>
    <p:sldId id="330" r:id="rId31"/>
    <p:sldId id="329" r:id="rId32"/>
    <p:sldId id="336" r:id="rId33"/>
    <p:sldId id="335" r:id="rId34"/>
    <p:sldId id="344" r:id="rId35"/>
    <p:sldId id="266" r:id="rId36"/>
    <p:sldId id="345" r:id="rId37"/>
    <p:sldId id="325" r:id="rId38"/>
    <p:sldId id="324" r:id="rId39"/>
    <p:sldId id="331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481294-A734-4F21-8BDB-7A2FA5D07BDD}" v="507" dt="2023-09-13T19:27:40.0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Érick  Plourde" userId="S::direction@cdclevis.ca::844e9324-da84-4438-bf61-2b76134cf2e4" providerId="AD" clId="Web-{48D7A2A4-F9A0-8C44-7C4A-F504B1A8DE0E}"/>
    <pc:docChg chg="modSld">
      <pc:chgData name="Érick  Plourde" userId="S::direction@cdclevis.ca::844e9324-da84-4438-bf61-2b76134cf2e4" providerId="AD" clId="Web-{48D7A2A4-F9A0-8C44-7C4A-F504B1A8DE0E}" dt="2023-09-14T01:18:33.457" v="0" actId="20577"/>
      <pc:docMkLst>
        <pc:docMk/>
      </pc:docMkLst>
      <pc:sldChg chg="modSp">
        <pc:chgData name="Érick  Plourde" userId="S::direction@cdclevis.ca::844e9324-da84-4438-bf61-2b76134cf2e4" providerId="AD" clId="Web-{48D7A2A4-F9A0-8C44-7C4A-F504B1A8DE0E}" dt="2023-09-14T01:18:33.457" v="0" actId="20577"/>
        <pc:sldMkLst>
          <pc:docMk/>
          <pc:sldMk cId="4211707798" sldId="286"/>
        </pc:sldMkLst>
        <pc:spChg chg="mod">
          <ac:chgData name="Érick  Plourde" userId="S::direction@cdclevis.ca::844e9324-da84-4438-bf61-2b76134cf2e4" providerId="AD" clId="Web-{48D7A2A4-F9A0-8C44-7C4A-F504B1A8DE0E}" dt="2023-09-14T01:18:33.457" v="0" actId="20577"/>
          <ac:spMkLst>
            <pc:docMk/>
            <pc:sldMk cId="4211707798" sldId="286"/>
            <ac:spMk id="2" creationId="{00000000-0000-0000-0000-000000000000}"/>
          </ac:spMkLst>
        </pc:spChg>
      </pc:sldChg>
    </pc:docChg>
  </pc:docChgLst>
  <pc:docChgLst>
    <pc:chgData name="Annie-Pier Caron" userId="S::participation@cdclevis.ca::da1d5f87-498d-46d6-89c8-7c63d861c95b" providerId="AD" clId="Web-{287A7821-55CB-103E-6234-92C15A885C41}"/>
    <pc:docChg chg="modSld">
      <pc:chgData name="Annie-Pier Caron" userId="S::participation@cdclevis.ca::da1d5f87-498d-46d6-89c8-7c63d861c95b" providerId="AD" clId="Web-{287A7821-55CB-103E-6234-92C15A885C41}" dt="2023-09-13T13:37:59.823" v="7" actId="20577"/>
      <pc:docMkLst>
        <pc:docMk/>
      </pc:docMkLst>
      <pc:sldChg chg="modSp">
        <pc:chgData name="Annie-Pier Caron" userId="S::participation@cdclevis.ca::da1d5f87-498d-46d6-89c8-7c63d861c95b" providerId="AD" clId="Web-{287A7821-55CB-103E-6234-92C15A885C41}" dt="2023-09-13T13:37:20.682" v="1" actId="20577"/>
        <pc:sldMkLst>
          <pc:docMk/>
          <pc:sldMk cId="2901175030" sldId="313"/>
        </pc:sldMkLst>
        <pc:spChg chg="mod">
          <ac:chgData name="Annie-Pier Caron" userId="S::participation@cdclevis.ca::da1d5f87-498d-46d6-89c8-7c63d861c95b" providerId="AD" clId="Web-{287A7821-55CB-103E-6234-92C15A885C41}" dt="2023-09-13T13:37:20.682" v="1" actId="20577"/>
          <ac:spMkLst>
            <pc:docMk/>
            <pc:sldMk cId="2901175030" sldId="313"/>
            <ac:spMk id="8" creationId="{6E7B8C09-346D-0774-236B-7391CC451F13}"/>
          </ac:spMkLst>
        </pc:spChg>
      </pc:sldChg>
      <pc:sldChg chg="modSp">
        <pc:chgData name="Annie-Pier Caron" userId="S::participation@cdclevis.ca::da1d5f87-498d-46d6-89c8-7c63d861c95b" providerId="AD" clId="Web-{287A7821-55CB-103E-6234-92C15A885C41}" dt="2023-09-13T13:37:42.135" v="2" actId="20577"/>
        <pc:sldMkLst>
          <pc:docMk/>
          <pc:sldMk cId="2073535664" sldId="332"/>
        </pc:sldMkLst>
        <pc:spChg chg="mod">
          <ac:chgData name="Annie-Pier Caron" userId="S::participation@cdclevis.ca::da1d5f87-498d-46d6-89c8-7c63d861c95b" providerId="AD" clId="Web-{287A7821-55CB-103E-6234-92C15A885C41}" dt="2023-09-13T13:37:42.135" v="2" actId="20577"/>
          <ac:spMkLst>
            <pc:docMk/>
            <pc:sldMk cId="2073535664" sldId="332"/>
            <ac:spMk id="19" creationId="{2C7D1B2A-6A98-33F5-34FD-2850B4EFAF07}"/>
          </ac:spMkLst>
        </pc:spChg>
      </pc:sldChg>
      <pc:sldChg chg="modSp">
        <pc:chgData name="Annie-Pier Caron" userId="S::participation@cdclevis.ca::da1d5f87-498d-46d6-89c8-7c63d861c95b" providerId="AD" clId="Web-{287A7821-55CB-103E-6234-92C15A885C41}" dt="2023-09-13T13:37:59.823" v="7" actId="20577"/>
        <pc:sldMkLst>
          <pc:docMk/>
          <pc:sldMk cId="961553394" sldId="341"/>
        </pc:sldMkLst>
        <pc:spChg chg="mod">
          <ac:chgData name="Annie-Pier Caron" userId="S::participation@cdclevis.ca::da1d5f87-498d-46d6-89c8-7c63d861c95b" providerId="AD" clId="Web-{287A7821-55CB-103E-6234-92C15A885C41}" dt="2023-09-13T13:37:59.823" v="7" actId="20577"/>
          <ac:spMkLst>
            <pc:docMk/>
            <pc:sldMk cId="961553394" sldId="341"/>
            <ac:spMk id="3" creationId="{08A1FCC1-FDF4-6347-37B5-E0FCE050040F}"/>
          </ac:spMkLst>
        </pc:spChg>
      </pc:sldChg>
    </pc:docChg>
  </pc:docChgLst>
  <pc:docChgLst>
    <pc:chgData name="Développement CDC" userId="9d8a77df-fae9-41da-8cbc-a7bcb198249e" providerId="ADAL" clId="{47639C90-D47A-4F7E-A994-8743544895BA}"/>
    <pc:docChg chg="undo custSel addSld delSld modSld">
      <pc:chgData name="Développement CDC" userId="9d8a77df-fae9-41da-8cbc-a7bcb198249e" providerId="ADAL" clId="{47639C90-D47A-4F7E-A994-8743544895BA}" dt="2023-09-07T16:55:33.156" v="9830" actId="478"/>
      <pc:docMkLst>
        <pc:docMk/>
      </pc:docMkLst>
      <pc:sldChg chg="modSp mod">
        <pc:chgData name="Développement CDC" userId="9d8a77df-fae9-41da-8cbc-a7bcb198249e" providerId="ADAL" clId="{47639C90-D47A-4F7E-A994-8743544895BA}" dt="2023-09-07T14:37:37.018" v="4259" actId="20577"/>
        <pc:sldMkLst>
          <pc:docMk/>
          <pc:sldMk cId="489522574" sldId="265"/>
        </pc:sldMkLst>
        <pc:spChg chg="mod">
          <ac:chgData name="Développement CDC" userId="9d8a77df-fae9-41da-8cbc-a7bcb198249e" providerId="ADAL" clId="{47639C90-D47A-4F7E-A994-8743544895BA}" dt="2023-09-07T14:37:37.018" v="4259" actId="20577"/>
          <ac:spMkLst>
            <pc:docMk/>
            <pc:sldMk cId="489522574" sldId="265"/>
            <ac:spMk id="3" creationId="{00000000-0000-0000-0000-000000000000}"/>
          </ac:spMkLst>
        </pc:spChg>
      </pc:sldChg>
      <pc:sldChg chg="delSp modSp mod">
        <pc:chgData name="Développement CDC" userId="9d8a77df-fae9-41da-8cbc-a7bcb198249e" providerId="ADAL" clId="{47639C90-D47A-4F7E-A994-8743544895BA}" dt="2023-09-07T14:41:11.378" v="4445" actId="113"/>
        <pc:sldMkLst>
          <pc:docMk/>
          <pc:sldMk cId="704286568" sldId="266"/>
        </pc:sldMkLst>
        <pc:spChg chg="mod">
          <ac:chgData name="Développement CDC" userId="9d8a77df-fae9-41da-8cbc-a7bcb198249e" providerId="ADAL" clId="{47639C90-D47A-4F7E-A994-8743544895BA}" dt="2023-09-07T14:41:11.378" v="4445" actId="113"/>
          <ac:spMkLst>
            <pc:docMk/>
            <pc:sldMk cId="704286568" sldId="266"/>
            <ac:spMk id="7" creationId="{DD190A40-4EFA-F2E5-D08B-4CFED760257E}"/>
          </ac:spMkLst>
        </pc:spChg>
        <pc:spChg chg="mod">
          <ac:chgData name="Développement CDC" userId="9d8a77df-fae9-41da-8cbc-a7bcb198249e" providerId="ADAL" clId="{47639C90-D47A-4F7E-A994-8743544895BA}" dt="2023-08-30T16:07:44.780" v="446" actId="20577"/>
          <ac:spMkLst>
            <pc:docMk/>
            <pc:sldMk cId="704286568" sldId="266"/>
            <ac:spMk id="13" creationId="{3D2F9270-49F8-0423-FF58-699ABB94D319}"/>
          </ac:spMkLst>
        </pc:spChg>
        <pc:spChg chg="del mod">
          <ac:chgData name="Développement CDC" userId="9d8a77df-fae9-41da-8cbc-a7bcb198249e" providerId="ADAL" clId="{47639C90-D47A-4F7E-A994-8743544895BA}" dt="2023-08-30T18:09:31.148" v="551" actId="478"/>
          <ac:spMkLst>
            <pc:docMk/>
            <pc:sldMk cId="704286568" sldId="266"/>
            <ac:spMk id="15" creationId="{30F8539A-B41B-3AF2-FB18-DEA1E5E111F8}"/>
          </ac:spMkLst>
        </pc:spChg>
        <pc:picChg chg="del">
          <ac:chgData name="Développement CDC" userId="9d8a77df-fae9-41da-8cbc-a7bcb198249e" providerId="ADAL" clId="{47639C90-D47A-4F7E-A994-8743544895BA}" dt="2023-08-30T18:19:11.003" v="1920" actId="478"/>
          <ac:picMkLst>
            <pc:docMk/>
            <pc:sldMk cId="704286568" sldId="266"/>
            <ac:picMk id="17" creationId="{7CC9630D-5252-E602-E679-DFF163ECE0D7}"/>
          </ac:picMkLst>
        </pc:picChg>
      </pc:sldChg>
      <pc:sldChg chg="addSp delSp modSp mod setBg addAnim">
        <pc:chgData name="Développement CDC" userId="9d8a77df-fae9-41da-8cbc-a7bcb198249e" providerId="ADAL" clId="{47639C90-D47A-4F7E-A994-8743544895BA}" dt="2023-08-30T17:44:35.603" v="467" actId="27636"/>
        <pc:sldMkLst>
          <pc:docMk/>
          <pc:sldMk cId="4211707798" sldId="286"/>
        </pc:sldMkLst>
        <pc:spChg chg="mod">
          <ac:chgData name="Développement CDC" userId="9d8a77df-fae9-41da-8cbc-a7bcb198249e" providerId="ADAL" clId="{47639C90-D47A-4F7E-A994-8743544895BA}" dt="2023-08-30T17:44:35.603" v="467" actId="27636"/>
          <ac:spMkLst>
            <pc:docMk/>
            <pc:sldMk cId="4211707798" sldId="286"/>
            <ac:spMk id="2" creationId="{00000000-0000-0000-0000-000000000000}"/>
          </ac:spMkLst>
        </pc:spChg>
        <pc:spChg chg="add">
          <ac:chgData name="Développement CDC" userId="9d8a77df-fae9-41da-8cbc-a7bcb198249e" providerId="ADAL" clId="{47639C90-D47A-4F7E-A994-8743544895BA}" dt="2023-08-30T17:44:04.600" v="464" actId="26606"/>
          <ac:spMkLst>
            <pc:docMk/>
            <pc:sldMk cId="4211707798" sldId="286"/>
            <ac:spMk id="5" creationId="{A5BDD999-C5E1-4B3E-A710-768673819165}"/>
          </ac:spMkLst>
        </pc:spChg>
        <pc:spChg chg="add">
          <ac:chgData name="Développement CDC" userId="9d8a77df-fae9-41da-8cbc-a7bcb198249e" providerId="ADAL" clId="{47639C90-D47A-4F7E-A994-8743544895BA}" dt="2023-08-30T17:44:04.600" v="464" actId="26606"/>
          <ac:spMkLst>
            <pc:docMk/>
            <pc:sldMk cId="4211707798" sldId="286"/>
            <ac:spMk id="8" creationId="{3A930249-8242-4E2B-AF17-C01826488321}"/>
          </ac:spMkLst>
        </pc:spChg>
        <pc:picChg chg="add">
          <ac:chgData name="Développement CDC" userId="9d8a77df-fae9-41da-8cbc-a7bcb198249e" providerId="ADAL" clId="{47639C90-D47A-4F7E-A994-8743544895BA}" dt="2023-08-30T17:44:04.600" v="464" actId="26606"/>
          <ac:picMkLst>
            <pc:docMk/>
            <pc:sldMk cId="4211707798" sldId="286"/>
            <ac:picMk id="4" creationId="{80E6106A-9DCD-41E5-DC57-BF15D89B576B}"/>
          </ac:picMkLst>
        </pc:picChg>
        <pc:picChg chg="del">
          <ac:chgData name="Développement CDC" userId="9d8a77df-fae9-41da-8cbc-a7bcb198249e" providerId="ADAL" clId="{47639C90-D47A-4F7E-A994-8743544895BA}" dt="2023-08-30T15:56:10.512" v="39" actId="478"/>
          <ac:picMkLst>
            <pc:docMk/>
            <pc:sldMk cId="4211707798" sldId="286"/>
            <ac:picMk id="10" creationId="{2A6F1262-1369-756D-7ABC-E673B89735D6}"/>
          </ac:picMkLst>
        </pc:picChg>
        <pc:picChg chg="del">
          <ac:chgData name="Développement CDC" userId="9d8a77df-fae9-41da-8cbc-a7bcb198249e" providerId="ADAL" clId="{47639C90-D47A-4F7E-A994-8743544895BA}" dt="2023-08-30T15:56:12.146" v="40" actId="478"/>
          <ac:picMkLst>
            <pc:docMk/>
            <pc:sldMk cId="4211707798" sldId="286"/>
            <ac:picMk id="11" creationId="{54ED229F-A1C4-E133-5697-0488BE0CB840}"/>
          </ac:picMkLst>
        </pc:picChg>
      </pc:sldChg>
      <pc:sldChg chg="addSp delSp modSp mod">
        <pc:chgData name="Développement CDC" userId="9d8a77df-fae9-41da-8cbc-a7bcb198249e" providerId="ADAL" clId="{47639C90-D47A-4F7E-A994-8743544895BA}" dt="2023-08-30T18:08:48.640" v="533" actId="14100"/>
        <pc:sldMkLst>
          <pc:docMk/>
          <pc:sldMk cId="911451615" sldId="291"/>
        </pc:sldMkLst>
        <pc:spChg chg="mod">
          <ac:chgData name="Développement CDC" userId="9d8a77df-fae9-41da-8cbc-a7bcb198249e" providerId="ADAL" clId="{47639C90-D47A-4F7E-A994-8743544895BA}" dt="2023-08-30T17:55:48.079" v="481" actId="2711"/>
          <ac:spMkLst>
            <pc:docMk/>
            <pc:sldMk cId="911451615" sldId="291"/>
            <ac:spMk id="2" creationId="{00000000-0000-0000-0000-000000000000}"/>
          </ac:spMkLst>
        </pc:spChg>
        <pc:spChg chg="mod">
          <ac:chgData name="Développement CDC" userId="9d8a77df-fae9-41da-8cbc-a7bcb198249e" providerId="ADAL" clId="{47639C90-D47A-4F7E-A994-8743544895BA}" dt="2023-08-30T15:55:11.599" v="17" actId="20577"/>
          <ac:spMkLst>
            <pc:docMk/>
            <pc:sldMk cId="911451615" sldId="291"/>
            <ac:spMk id="5" creationId="{00000000-0000-0000-0000-000000000000}"/>
          </ac:spMkLst>
        </pc:spChg>
        <pc:spChg chg="add del mod">
          <ac:chgData name="Développement CDC" userId="9d8a77df-fae9-41da-8cbc-a7bcb198249e" providerId="ADAL" clId="{47639C90-D47A-4F7E-A994-8743544895BA}" dt="2023-08-30T17:54:47.320" v="473" actId="931"/>
          <ac:spMkLst>
            <pc:docMk/>
            <pc:sldMk cId="911451615" sldId="291"/>
            <ac:spMk id="6" creationId="{219D05ED-4FA8-CA64-6AE3-9D5AA0A95326}"/>
          </ac:spMkLst>
        </pc:spChg>
        <pc:spChg chg="add del mod">
          <ac:chgData name="Développement CDC" userId="9d8a77df-fae9-41da-8cbc-a7bcb198249e" providerId="ADAL" clId="{47639C90-D47A-4F7E-A994-8743544895BA}" dt="2023-08-30T17:55:13.270" v="475" actId="931"/>
          <ac:spMkLst>
            <pc:docMk/>
            <pc:sldMk cId="911451615" sldId="291"/>
            <ac:spMk id="10" creationId="{B8EB9530-C167-868A-3C48-1BCE7D70D4B2}"/>
          </ac:spMkLst>
        </pc:spChg>
        <pc:picChg chg="del">
          <ac:chgData name="Développement CDC" userId="9d8a77df-fae9-41da-8cbc-a7bcb198249e" providerId="ADAL" clId="{47639C90-D47A-4F7E-A994-8743544895BA}" dt="2023-08-30T17:54:23.862" v="472" actId="478"/>
          <ac:picMkLst>
            <pc:docMk/>
            <pc:sldMk cId="911451615" sldId="291"/>
            <ac:picMk id="4" creationId="{00000000-0000-0000-0000-000000000000}"/>
          </ac:picMkLst>
        </pc:picChg>
        <pc:picChg chg="add del mod">
          <ac:chgData name="Développement CDC" userId="9d8a77df-fae9-41da-8cbc-a7bcb198249e" providerId="ADAL" clId="{47639C90-D47A-4F7E-A994-8743544895BA}" dt="2023-08-30T17:54:51.452" v="474" actId="478"/>
          <ac:picMkLst>
            <pc:docMk/>
            <pc:sldMk cId="911451615" sldId="291"/>
            <ac:picMk id="8" creationId="{EDC604E5-B517-D11F-FC5E-336C96DA936F}"/>
          </ac:picMkLst>
        </pc:picChg>
        <pc:picChg chg="add mod">
          <ac:chgData name="Développement CDC" userId="9d8a77df-fae9-41da-8cbc-a7bcb198249e" providerId="ADAL" clId="{47639C90-D47A-4F7E-A994-8743544895BA}" dt="2023-08-30T18:08:48.640" v="533" actId="14100"/>
          <ac:picMkLst>
            <pc:docMk/>
            <pc:sldMk cId="911451615" sldId="291"/>
            <ac:picMk id="12" creationId="{5AF70589-A1C2-EEFA-3E6D-D74663A800C7}"/>
          </ac:picMkLst>
        </pc:picChg>
      </pc:sldChg>
      <pc:sldChg chg="delSp modSp mod">
        <pc:chgData name="Développement CDC" userId="9d8a77df-fae9-41da-8cbc-a7bcb198249e" providerId="ADAL" clId="{47639C90-D47A-4F7E-A994-8743544895BA}" dt="2023-08-30T15:55:52.915" v="34" actId="20577"/>
        <pc:sldMkLst>
          <pc:docMk/>
          <pc:sldMk cId="3981186336" sldId="295"/>
        </pc:sldMkLst>
        <pc:spChg chg="mod">
          <ac:chgData name="Développement CDC" userId="9d8a77df-fae9-41da-8cbc-a7bcb198249e" providerId="ADAL" clId="{47639C90-D47A-4F7E-A994-8743544895BA}" dt="2023-08-30T15:55:52.915" v="34" actId="20577"/>
          <ac:spMkLst>
            <pc:docMk/>
            <pc:sldMk cId="3981186336" sldId="295"/>
            <ac:spMk id="2" creationId="{00000000-0000-0000-0000-000000000000}"/>
          </ac:spMkLst>
        </pc:spChg>
        <pc:picChg chg="del">
          <ac:chgData name="Développement CDC" userId="9d8a77df-fae9-41da-8cbc-a7bcb198249e" providerId="ADAL" clId="{47639C90-D47A-4F7E-A994-8743544895BA}" dt="2023-08-30T15:55:47.122" v="20" actId="478"/>
          <ac:picMkLst>
            <pc:docMk/>
            <pc:sldMk cId="3981186336" sldId="295"/>
            <ac:picMk id="4" creationId="{FFC839E5-2580-BB27-D279-E9D1F459E648}"/>
          </ac:picMkLst>
        </pc:picChg>
      </pc:sldChg>
      <pc:sldChg chg="addSp delSp modSp mod setBg">
        <pc:chgData name="Développement CDC" userId="9d8a77df-fae9-41da-8cbc-a7bcb198249e" providerId="ADAL" clId="{47639C90-D47A-4F7E-A994-8743544895BA}" dt="2023-09-07T14:48:48.888" v="4496" actId="14100"/>
        <pc:sldMkLst>
          <pc:docMk/>
          <pc:sldMk cId="3583809158" sldId="296"/>
        </pc:sldMkLst>
        <pc:spChg chg="del mod">
          <ac:chgData name="Développement CDC" userId="9d8a77df-fae9-41da-8cbc-a7bcb198249e" providerId="ADAL" clId="{47639C90-D47A-4F7E-A994-8743544895BA}" dt="2023-08-30T17:59:26.147" v="491" actId="26606"/>
          <ac:spMkLst>
            <pc:docMk/>
            <pc:sldMk cId="3583809158" sldId="296"/>
            <ac:spMk id="2" creationId="{00000000-0000-0000-0000-000000000000}"/>
          </ac:spMkLst>
        </pc:spChg>
        <pc:spChg chg="del mod">
          <ac:chgData name="Développement CDC" userId="9d8a77df-fae9-41da-8cbc-a7bcb198249e" providerId="ADAL" clId="{47639C90-D47A-4F7E-A994-8743544895BA}" dt="2023-08-30T17:59:26.147" v="491" actId="26606"/>
          <ac:spMkLst>
            <pc:docMk/>
            <pc:sldMk cId="3583809158" sldId="296"/>
            <ac:spMk id="3" creationId="{00000000-0000-0000-0000-000000000000}"/>
          </ac:spMkLst>
        </pc:spChg>
        <pc:spChg chg="add del">
          <ac:chgData name="Développement CDC" userId="9d8a77df-fae9-41da-8cbc-a7bcb198249e" providerId="ADAL" clId="{47639C90-D47A-4F7E-A994-8743544895BA}" dt="2023-08-30T17:59:26.144" v="490" actId="26606"/>
          <ac:spMkLst>
            <pc:docMk/>
            <pc:sldMk cId="3583809158" sldId="296"/>
            <ac:spMk id="10" creationId="{22587ECF-85E9-4393-9D87-8EB6F3F6C208}"/>
          </ac:spMkLst>
        </pc:spChg>
        <pc:picChg chg="add mod">
          <ac:chgData name="Développement CDC" userId="9d8a77df-fae9-41da-8cbc-a7bcb198249e" providerId="ADAL" clId="{47639C90-D47A-4F7E-A994-8743544895BA}" dt="2023-09-07T14:48:33.642" v="4493" actId="1076"/>
          <ac:picMkLst>
            <pc:docMk/>
            <pc:sldMk cId="3583809158" sldId="296"/>
            <ac:picMk id="3" creationId="{F5FC5DE8-66C1-389B-1B14-D48DFAC851F1}"/>
          </ac:picMkLst>
        </pc:picChg>
        <pc:picChg chg="add mod">
          <ac:chgData name="Développement CDC" userId="9d8a77df-fae9-41da-8cbc-a7bcb198249e" providerId="ADAL" clId="{47639C90-D47A-4F7E-A994-8743544895BA}" dt="2023-09-07T14:48:48.888" v="4496" actId="14100"/>
          <ac:picMkLst>
            <pc:docMk/>
            <pc:sldMk cId="3583809158" sldId="296"/>
            <ac:picMk id="5" creationId="{49B10EA5-3BDC-CE02-2FFA-32A283274F60}"/>
          </ac:picMkLst>
        </pc:picChg>
        <pc:picChg chg="del">
          <ac:chgData name="Développement CDC" userId="9d8a77df-fae9-41da-8cbc-a7bcb198249e" providerId="ADAL" clId="{47639C90-D47A-4F7E-A994-8743544895BA}" dt="2023-08-30T15:57:07.040" v="124" actId="478"/>
          <ac:picMkLst>
            <pc:docMk/>
            <pc:sldMk cId="3583809158" sldId="296"/>
            <ac:picMk id="7" creationId="{00000000-0000-0000-0000-000000000000}"/>
          </ac:picMkLst>
        </pc:picChg>
        <pc:picChg chg="del">
          <ac:chgData name="Développement CDC" userId="9d8a77df-fae9-41da-8cbc-a7bcb198249e" providerId="ADAL" clId="{47639C90-D47A-4F7E-A994-8743544895BA}" dt="2023-08-30T15:57:06.008" v="123" actId="478"/>
          <ac:picMkLst>
            <pc:docMk/>
            <pc:sldMk cId="3583809158" sldId="296"/>
            <ac:picMk id="9" creationId="{00000000-0000-0000-0000-000000000000}"/>
          </ac:picMkLst>
        </pc:picChg>
      </pc:sldChg>
      <pc:sldChg chg="addSp delSp modSp del mod">
        <pc:chgData name="Développement CDC" userId="9d8a77df-fae9-41da-8cbc-a7bcb198249e" providerId="ADAL" clId="{47639C90-D47A-4F7E-A994-8743544895BA}" dt="2023-09-07T14:30:21.848" v="4145" actId="47"/>
        <pc:sldMkLst>
          <pc:docMk/>
          <pc:sldMk cId="670375531" sldId="297"/>
        </pc:sldMkLst>
        <pc:spChg chg="add del mod">
          <ac:chgData name="Développement CDC" userId="9d8a77df-fae9-41da-8cbc-a7bcb198249e" providerId="ADAL" clId="{47639C90-D47A-4F7E-A994-8743544895BA}" dt="2023-08-30T17:45:09.504" v="469" actId="478"/>
          <ac:spMkLst>
            <pc:docMk/>
            <pc:sldMk cId="670375531" sldId="297"/>
            <ac:spMk id="3" creationId="{D317A43E-AC7B-2591-975C-97401DC3D1F2}"/>
          </ac:spMkLst>
        </pc:spChg>
        <pc:picChg chg="add del">
          <ac:chgData name="Développement CDC" userId="9d8a77df-fae9-41da-8cbc-a7bcb198249e" providerId="ADAL" clId="{47639C90-D47A-4F7E-A994-8743544895BA}" dt="2023-08-30T17:48:46.423" v="471" actId="478"/>
          <ac:picMkLst>
            <pc:docMk/>
            <pc:sldMk cId="670375531" sldId="297"/>
            <ac:picMk id="4" creationId="{199819F9-6838-6286-A876-6A9C43E1B8B8}"/>
          </ac:picMkLst>
        </pc:picChg>
        <pc:picChg chg="del">
          <ac:chgData name="Développement CDC" userId="9d8a77df-fae9-41da-8cbc-a7bcb198249e" providerId="ADAL" clId="{47639C90-D47A-4F7E-A994-8743544895BA}" dt="2023-08-30T15:57:23.473" v="130" actId="478"/>
          <ac:picMkLst>
            <pc:docMk/>
            <pc:sldMk cId="670375531" sldId="297"/>
            <ac:picMk id="5" creationId="{14D354F3-72A7-7AC6-74F5-1054B1DA9F96}"/>
          </ac:picMkLst>
        </pc:picChg>
        <pc:picChg chg="del">
          <ac:chgData name="Développement CDC" userId="9d8a77df-fae9-41da-8cbc-a7bcb198249e" providerId="ADAL" clId="{47639C90-D47A-4F7E-A994-8743544895BA}" dt="2023-08-30T15:57:22.299" v="129" actId="478"/>
          <ac:picMkLst>
            <pc:docMk/>
            <pc:sldMk cId="670375531" sldId="297"/>
            <ac:picMk id="7" creationId="{81BECD60-DFC4-4B25-A7B0-9ABF2E6EB2C5}"/>
          </ac:picMkLst>
        </pc:picChg>
      </pc:sldChg>
      <pc:sldChg chg="modSp mod">
        <pc:chgData name="Développement CDC" userId="9d8a77df-fae9-41da-8cbc-a7bcb198249e" providerId="ADAL" clId="{47639C90-D47A-4F7E-A994-8743544895BA}" dt="2023-09-07T14:36:55.219" v="4218" actId="2711"/>
        <pc:sldMkLst>
          <pc:docMk/>
          <pc:sldMk cId="3110825321" sldId="298"/>
        </pc:sldMkLst>
        <pc:spChg chg="mod">
          <ac:chgData name="Développement CDC" userId="9d8a77df-fae9-41da-8cbc-a7bcb198249e" providerId="ADAL" clId="{47639C90-D47A-4F7E-A994-8743544895BA}" dt="2023-09-07T14:36:55.219" v="4218" actId="2711"/>
          <ac:spMkLst>
            <pc:docMk/>
            <pc:sldMk cId="3110825321" sldId="298"/>
            <ac:spMk id="2" creationId="{00000000-0000-0000-0000-000000000000}"/>
          </ac:spMkLst>
        </pc:spChg>
      </pc:sldChg>
      <pc:sldChg chg="delSp mod">
        <pc:chgData name="Développement CDC" userId="9d8a77df-fae9-41da-8cbc-a7bcb198249e" providerId="ADAL" clId="{47639C90-D47A-4F7E-A994-8743544895BA}" dt="2023-08-30T17:43:53.249" v="463" actId="478"/>
        <pc:sldMkLst>
          <pc:docMk/>
          <pc:sldMk cId="1207066919" sldId="300"/>
        </pc:sldMkLst>
        <pc:spChg chg="del">
          <ac:chgData name="Développement CDC" userId="9d8a77df-fae9-41da-8cbc-a7bcb198249e" providerId="ADAL" clId="{47639C90-D47A-4F7E-A994-8743544895BA}" dt="2023-08-30T17:43:53.249" v="463" actId="478"/>
          <ac:spMkLst>
            <pc:docMk/>
            <pc:sldMk cId="1207066919" sldId="300"/>
            <ac:spMk id="2" creationId="{00000000-0000-0000-0000-000000000000}"/>
          </ac:spMkLst>
        </pc:spChg>
        <pc:picChg chg="del">
          <ac:chgData name="Développement CDC" userId="9d8a77df-fae9-41da-8cbc-a7bcb198249e" providerId="ADAL" clId="{47639C90-D47A-4F7E-A994-8743544895BA}" dt="2023-08-30T15:55:58.252" v="35" actId="478"/>
          <ac:picMkLst>
            <pc:docMk/>
            <pc:sldMk cId="1207066919" sldId="300"/>
            <ac:picMk id="15" creationId="{F69A51B4-148B-BF1F-5E3A-38C779A37CBC}"/>
          </ac:picMkLst>
        </pc:picChg>
        <pc:picChg chg="del">
          <ac:chgData name="Développement CDC" userId="9d8a77df-fae9-41da-8cbc-a7bcb198249e" providerId="ADAL" clId="{47639C90-D47A-4F7E-A994-8743544895BA}" dt="2023-08-30T15:55:59.102" v="36" actId="478"/>
          <ac:picMkLst>
            <pc:docMk/>
            <pc:sldMk cId="1207066919" sldId="300"/>
            <ac:picMk id="17" creationId="{19227B3E-4A21-D0DF-8395-ED8E849A6C3E}"/>
          </ac:picMkLst>
        </pc:picChg>
      </pc:sldChg>
      <pc:sldChg chg="addSp delSp modSp mod">
        <pc:chgData name="Développement CDC" userId="9d8a77df-fae9-41da-8cbc-a7bcb198249e" providerId="ADAL" clId="{47639C90-D47A-4F7E-A994-8743544895BA}" dt="2023-09-07T16:42:20.988" v="9474" actId="113"/>
        <pc:sldMkLst>
          <pc:docMk/>
          <pc:sldMk cId="1791689450" sldId="306"/>
        </pc:sldMkLst>
        <pc:spChg chg="add del mod">
          <ac:chgData name="Développement CDC" userId="9d8a77df-fae9-41da-8cbc-a7bcb198249e" providerId="ADAL" clId="{47639C90-D47A-4F7E-A994-8743544895BA}" dt="2023-09-07T15:19:49.376" v="6643"/>
          <ac:spMkLst>
            <pc:docMk/>
            <pc:sldMk cId="1791689450" sldId="306"/>
            <ac:spMk id="3" creationId="{2030CF04-F928-29AB-A070-60B57967DE02}"/>
          </ac:spMkLst>
        </pc:spChg>
        <pc:spChg chg="add del mod">
          <ac:chgData name="Développement CDC" userId="9d8a77df-fae9-41da-8cbc-a7bcb198249e" providerId="ADAL" clId="{47639C90-D47A-4F7E-A994-8743544895BA}" dt="2023-09-07T15:20:59.474" v="6715"/>
          <ac:spMkLst>
            <pc:docMk/>
            <pc:sldMk cId="1791689450" sldId="306"/>
            <ac:spMk id="4" creationId="{82929B6D-AD01-AE53-170E-3EFB48205D09}"/>
          </ac:spMkLst>
        </pc:spChg>
        <pc:spChg chg="add mod">
          <ac:chgData name="Développement CDC" userId="9d8a77df-fae9-41da-8cbc-a7bcb198249e" providerId="ADAL" clId="{47639C90-D47A-4F7E-A994-8743544895BA}" dt="2023-09-07T16:42:20.988" v="9474" actId="113"/>
          <ac:spMkLst>
            <pc:docMk/>
            <pc:sldMk cId="1791689450" sldId="306"/>
            <ac:spMk id="5" creationId="{ED2F9D31-3A23-B6BB-5072-B34525878572}"/>
          </ac:spMkLst>
        </pc:spChg>
        <pc:spChg chg="mod">
          <ac:chgData name="Développement CDC" userId="9d8a77df-fae9-41da-8cbc-a7bcb198249e" providerId="ADAL" clId="{47639C90-D47A-4F7E-A994-8743544895BA}" dt="2023-08-30T15:59:05.988" v="283" actId="20577"/>
          <ac:spMkLst>
            <pc:docMk/>
            <pc:sldMk cId="1791689450" sldId="306"/>
            <ac:spMk id="8" creationId="{00000000-0000-0000-0000-000000000000}"/>
          </ac:spMkLst>
        </pc:spChg>
        <pc:spChg chg="del mod">
          <ac:chgData name="Développement CDC" userId="9d8a77df-fae9-41da-8cbc-a7bcb198249e" providerId="ADAL" clId="{47639C90-D47A-4F7E-A994-8743544895BA}" dt="2023-09-07T15:19:49.375" v="6641" actId="478"/>
          <ac:spMkLst>
            <pc:docMk/>
            <pc:sldMk cId="1791689450" sldId="306"/>
            <ac:spMk id="18" creationId="{E46C5ED9-86D3-2D50-8772-C0C1ED74795F}"/>
          </ac:spMkLst>
        </pc:spChg>
        <pc:spChg chg="del">
          <ac:chgData name="Développement CDC" userId="9d8a77df-fae9-41da-8cbc-a7bcb198249e" providerId="ADAL" clId="{47639C90-D47A-4F7E-A994-8743544895BA}" dt="2023-08-30T15:59:07.903" v="284" actId="478"/>
          <ac:spMkLst>
            <pc:docMk/>
            <pc:sldMk cId="1791689450" sldId="306"/>
            <ac:spMk id="24" creationId="{C09B7330-773C-2CB4-4406-7BF71E6EB866}"/>
          </ac:spMkLst>
        </pc:spChg>
        <pc:picChg chg="add mod">
          <ac:chgData name="Développement CDC" userId="9d8a77df-fae9-41da-8cbc-a7bcb198249e" providerId="ADAL" clId="{47639C90-D47A-4F7E-A994-8743544895BA}" dt="2023-09-07T14:46:11.657" v="4490" actId="14100"/>
          <ac:picMkLst>
            <pc:docMk/>
            <pc:sldMk cId="1791689450" sldId="306"/>
            <ac:picMk id="2" creationId="{A682BDFE-563D-689D-ED07-90B513007ABF}"/>
          </ac:picMkLst>
        </pc:picChg>
        <pc:picChg chg="del">
          <ac:chgData name="Développement CDC" userId="9d8a77df-fae9-41da-8cbc-a7bcb198249e" providerId="ADAL" clId="{47639C90-D47A-4F7E-A994-8743544895BA}" dt="2023-08-30T15:58:58.064" v="192" actId="478"/>
          <ac:picMkLst>
            <pc:docMk/>
            <pc:sldMk cId="1791689450" sldId="306"/>
            <ac:picMk id="7" creationId="{00000000-0000-0000-0000-000000000000}"/>
          </ac:picMkLst>
        </pc:picChg>
        <pc:picChg chg="del">
          <ac:chgData name="Développement CDC" userId="9d8a77df-fae9-41da-8cbc-a7bcb198249e" providerId="ADAL" clId="{47639C90-D47A-4F7E-A994-8743544895BA}" dt="2023-08-30T15:58:57.354" v="191" actId="478"/>
          <ac:picMkLst>
            <pc:docMk/>
            <pc:sldMk cId="1791689450" sldId="306"/>
            <ac:picMk id="9" creationId="{00000000-0000-0000-0000-000000000000}"/>
          </ac:picMkLst>
        </pc:picChg>
        <pc:picChg chg="del">
          <ac:chgData name="Développement CDC" userId="9d8a77df-fae9-41da-8cbc-a7bcb198249e" providerId="ADAL" clId="{47639C90-D47A-4F7E-A994-8743544895BA}" dt="2023-08-30T15:58:56.243" v="190" actId="478"/>
          <ac:picMkLst>
            <pc:docMk/>
            <pc:sldMk cId="1791689450" sldId="306"/>
            <ac:picMk id="20" creationId="{D36164F4-DAC1-B20B-AD73-A804A385F0DC}"/>
          </ac:picMkLst>
        </pc:picChg>
        <pc:picChg chg="del">
          <ac:chgData name="Développement CDC" userId="9d8a77df-fae9-41da-8cbc-a7bcb198249e" providerId="ADAL" clId="{47639C90-D47A-4F7E-A994-8743544895BA}" dt="2023-08-30T15:59:00.153" v="195" actId="478"/>
          <ac:picMkLst>
            <pc:docMk/>
            <pc:sldMk cId="1791689450" sldId="306"/>
            <ac:picMk id="22" creationId="{66057C39-CC3E-2631-DE3C-9CDC954F69C7}"/>
          </ac:picMkLst>
        </pc:picChg>
      </pc:sldChg>
      <pc:sldChg chg="addSp delSp modSp mod">
        <pc:chgData name="Développement CDC" userId="9d8a77df-fae9-41da-8cbc-a7bcb198249e" providerId="ADAL" clId="{47639C90-D47A-4F7E-A994-8743544895BA}" dt="2023-09-07T16:24:20.006" v="7740" actId="20577"/>
        <pc:sldMkLst>
          <pc:docMk/>
          <pc:sldMk cId="4193232289" sldId="307"/>
        </pc:sldMkLst>
        <pc:spChg chg="add mod">
          <ac:chgData name="Développement CDC" userId="9d8a77df-fae9-41da-8cbc-a7bcb198249e" providerId="ADAL" clId="{47639C90-D47A-4F7E-A994-8743544895BA}" dt="2023-09-07T16:18:54.866" v="7355" actId="255"/>
          <ac:spMkLst>
            <pc:docMk/>
            <pc:sldMk cId="4193232289" sldId="307"/>
            <ac:spMk id="2" creationId="{B7EA9341-6EE2-193C-621A-7D700EA93F50}"/>
          </ac:spMkLst>
        </pc:spChg>
        <pc:spChg chg="add del mod">
          <ac:chgData name="Développement CDC" userId="9d8a77df-fae9-41da-8cbc-a7bcb198249e" providerId="ADAL" clId="{47639C90-D47A-4F7E-A994-8743544895BA}" dt="2023-09-07T16:19:00.788" v="7358"/>
          <ac:spMkLst>
            <pc:docMk/>
            <pc:sldMk cId="4193232289" sldId="307"/>
            <ac:spMk id="3" creationId="{DAE1511F-79AD-BE37-A642-75A2A7A4B0E0}"/>
          </ac:spMkLst>
        </pc:spChg>
        <pc:spChg chg="add mod">
          <ac:chgData name="Développement CDC" userId="9d8a77df-fae9-41da-8cbc-a7bcb198249e" providerId="ADAL" clId="{47639C90-D47A-4F7E-A994-8743544895BA}" dt="2023-09-07T16:24:20.006" v="7740" actId="20577"/>
          <ac:spMkLst>
            <pc:docMk/>
            <pc:sldMk cId="4193232289" sldId="307"/>
            <ac:spMk id="4" creationId="{1A4975CE-A6FF-01F7-A77D-72D2CDBD756C}"/>
          </ac:spMkLst>
        </pc:spChg>
        <pc:picChg chg="add mod">
          <ac:chgData name="Développement CDC" userId="9d8a77df-fae9-41da-8cbc-a7bcb198249e" providerId="ADAL" clId="{47639C90-D47A-4F7E-A994-8743544895BA}" dt="2023-09-07T16:23:18.158" v="7656" actId="1076"/>
          <ac:picMkLst>
            <pc:docMk/>
            <pc:sldMk cId="4193232289" sldId="307"/>
            <ac:picMk id="7" creationId="{A9C6D7B9-E8F4-841C-452A-BE1C2F2F5819}"/>
          </ac:picMkLst>
        </pc:picChg>
        <pc:picChg chg="del">
          <ac:chgData name="Développement CDC" userId="9d8a77df-fae9-41da-8cbc-a7bcb198249e" providerId="ADAL" clId="{47639C90-D47A-4F7E-A994-8743544895BA}" dt="2023-08-30T15:59:19.164" v="288" actId="478"/>
          <ac:picMkLst>
            <pc:docMk/>
            <pc:sldMk cId="4193232289" sldId="307"/>
            <ac:picMk id="9" creationId="{205E0AF6-DDED-FA69-AC2E-3D19B8CD6F11}"/>
          </ac:picMkLst>
        </pc:picChg>
        <pc:picChg chg="del">
          <ac:chgData name="Développement CDC" userId="9d8a77df-fae9-41da-8cbc-a7bcb198249e" providerId="ADAL" clId="{47639C90-D47A-4F7E-A994-8743544895BA}" dt="2023-08-30T15:59:18.034" v="287" actId="478"/>
          <ac:picMkLst>
            <pc:docMk/>
            <pc:sldMk cId="4193232289" sldId="307"/>
            <ac:picMk id="11" creationId="{6370FD62-7EDE-4E7C-AAC0-A94A0441B83C}"/>
          </ac:picMkLst>
        </pc:picChg>
        <pc:picChg chg="del">
          <ac:chgData name="Développement CDC" userId="9d8a77df-fae9-41da-8cbc-a7bcb198249e" providerId="ADAL" clId="{47639C90-D47A-4F7E-A994-8743544895BA}" dt="2023-08-30T15:59:17.144" v="286" actId="478"/>
          <ac:picMkLst>
            <pc:docMk/>
            <pc:sldMk cId="4193232289" sldId="307"/>
            <ac:picMk id="13" creationId="{97154D03-C1B0-36AA-4B60-545807F0AAA1}"/>
          </ac:picMkLst>
        </pc:picChg>
      </pc:sldChg>
      <pc:sldChg chg="addSp delSp modSp mod setBg">
        <pc:chgData name="Développement CDC" userId="9d8a77df-fae9-41da-8cbc-a7bcb198249e" providerId="ADAL" clId="{47639C90-D47A-4F7E-A994-8743544895BA}" dt="2023-08-30T18:00:25.722" v="505" actId="26606"/>
        <pc:sldMkLst>
          <pc:docMk/>
          <pc:sldMk cId="3155872007" sldId="312"/>
        </pc:sldMkLst>
        <pc:spChg chg="del mod">
          <ac:chgData name="Développement CDC" userId="9d8a77df-fae9-41da-8cbc-a7bcb198249e" providerId="ADAL" clId="{47639C90-D47A-4F7E-A994-8743544895BA}" dt="2023-08-30T17:40:11.094" v="455" actId="478"/>
          <ac:spMkLst>
            <pc:docMk/>
            <pc:sldMk cId="3155872007" sldId="312"/>
            <ac:spMk id="2" creationId="{4D3C4FC9-CC23-0673-0A8B-27D91533E5A0}"/>
          </ac:spMkLst>
        </pc:spChg>
        <pc:spChg chg="del mod">
          <ac:chgData name="Développement CDC" userId="9d8a77df-fae9-41da-8cbc-a7bcb198249e" providerId="ADAL" clId="{47639C90-D47A-4F7E-A994-8743544895BA}" dt="2023-08-30T17:43:29.103" v="459" actId="478"/>
          <ac:spMkLst>
            <pc:docMk/>
            <pc:sldMk cId="3155872007" sldId="312"/>
            <ac:spMk id="3" creationId="{6AE96EC2-4F8A-D1D7-1DAF-741E69C0ED34}"/>
          </ac:spMkLst>
        </pc:spChg>
        <pc:spChg chg="add del mod">
          <ac:chgData name="Développement CDC" userId="9d8a77df-fae9-41da-8cbc-a7bcb198249e" providerId="ADAL" clId="{47639C90-D47A-4F7E-A994-8743544895BA}" dt="2023-08-30T17:43:25.261" v="458" actId="478"/>
          <ac:spMkLst>
            <pc:docMk/>
            <pc:sldMk cId="3155872007" sldId="312"/>
            <ac:spMk id="5" creationId="{0791DACF-324F-F63E-8646-0BE3D6D2DD27}"/>
          </ac:spMkLst>
        </pc:spChg>
        <pc:spChg chg="add del">
          <ac:chgData name="Développement CDC" userId="9d8a77df-fae9-41da-8cbc-a7bcb198249e" providerId="ADAL" clId="{47639C90-D47A-4F7E-A994-8743544895BA}" dt="2023-08-30T17:57:09.178" v="486" actId="22"/>
          <ac:spMkLst>
            <pc:docMk/>
            <pc:sldMk cId="3155872007" sldId="312"/>
            <ac:spMk id="11" creationId="{FCD2854A-1CB5-62A9-E6C7-72D1DF2BC128}"/>
          </ac:spMkLst>
        </pc:spChg>
        <pc:spChg chg="add del">
          <ac:chgData name="Développement CDC" userId="9d8a77df-fae9-41da-8cbc-a7bcb198249e" providerId="ADAL" clId="{47639C90-D47A-4F7E-A994-8743544895BA}" dt="2023-08-30T17:43:42.879" v="461" actId="26606"/>
          <ac:spMkLst>
            <pc:docMk/>
            <pc:sldMk cId="3155872007" sldId="312"/>
            <ac:spMk id="12" creationId="{F3060C83-F051-4F0E-ABAD-AA0DFC48B218}"/>
          </ac:spMkLst>
        </pc:spChg>
        <pc:spChg chg="add del">
          <ac:chgData name="Développement CDC" userId="9d8a77df-fae9-41da-8cbc-a7bcb198249e" providerId="ADAL" clId="{47639C90-D47A-4F7E-A994-8743544895BA}" dt="2023-08-30T17:59:59.115" v="497" actId="26606"/>
          <ac:spMkLst>
            <pc:docMk/>
            <pc:sldMk cId="3155872007" sldId="312"/>
            <ac:spMk id="13" creationId="{A9F529C3-C941-49FD-8C67-82F134F64BDB}"/>
          </ac:spMkLst>
        </pc:spChg>
        <pc:spChg chg="add del">
          <ac:chgData name="Développement CDC" userId="9d8a77df-fae9-41da-8cbc-a7bcb198249e" providerId="ADAL" clId="{47639C90-D47A-4F7E-A994-8743544895BA}" dt="2023-08-30T17:43:42.879" v="461" actId="26606"/>
          <ac:spMkLst>
            <pc:docMk/>
            <pc:sldMk cId="3155872007" sldId="312"/>
            <ac:spMk id="14" creationId="{83C98ABE-055B-441F-B07E-44F97F083C39}"/>
          </ac:spMkLst>
        </pc:spChg>
        <pc:spChg chg="add del">
          <ac:chgData name="Développement CDC" userId="9d8a77df-fae9-41da-8cbc-a7bcb198249e" providerId="ADAL" clId="{47639C90-D47A-4F7E-A994-8743544895BA}" dt="2023-08-30T17:59:59.115" v="497" actId="26606"/>
          <ac:spMkLst>
            <pc:docMk/>
            <pc:sldMk cId="3155872007" sldId="312"/>
            <ac:spMk id="15" creationId="{20586029-32A0-47E5-9AEC-AE3ABA6B94D0}"/>
          </ac:spMkLst>
        </pc:spChg>
        <pc:spChg chg="add del">
          <ac:chgData name="Développement CDC" userId="9d8a77df-fae9-41da-8cbc-a7bcb198249e" providerId="ADAL" clId="{47639C90-D47A-4F7E-A994-8743544895BA}" dt="2023-08-30T17:43:42.879" v="461" actId="26606"/>
          <ac:spMkLst>
            <pc:docMk/>
            <pc:sldMk cId="3155872007" sldId="312"/>
            <ac:spMk id="16" creationId="{29FDB030-9B49-4CED-8CCD-4D99382388AC}"/>
          </ac:spMkLst>
        </pc:spChg>
        <pc:spChg chg="add del">
          <ac:chgData name="Développement CDC" userId="9d8a77df-fae9-41da-8cbc-a7bcb198249e" providerId="ADAL" clId="{47639C90-D47A-4F7E-A994-8743544895BA}" dt="2023-08-30T17:43:42.879" v="461" actId="26606"/>
          <ac:spMkLst>
            <pc:docMk/>
            <pc:sldMk cId="3155872007" sldId="312"/>
            <ac:spMk id="18" creationId="{3783CA14-24A1-485C-8B30-D6A5D87987AD}"/>
          </ac:spMkLst>
        </pc:spChg>
        <pc:spChg chg="add del">
          <ac:chgData name="Développement CDC" userId="9d8a77df-fae9-41da-8cbc-a7bcb198249e" providerId="ADAL" clId="{47639C90-D47A-4F7E-A994-8743544895BA}" dt="2023-08-30T17:43:42.879" v="461" actId="26606"/>
          <ac:spMkLst>
            <pc:docMk/>
            <pc:sldMk cId="3155872007" sldId="312"/>
            <ac:spMk id="20" creationId="{9A97C86A-04D6-40F7-AE84-31AB43E6A846}"/>
          </ac:spMkLst>
        </pc:spChg>
        <pc:spChg chg="add del">
          <ac:chgData name="Développement CDC" userId="9d8a77df-fae9-41da-8cbc-a7bcb198249e" providerId="ADAL" clId="{47639C90-D47A-4F7E-A994-8743544895BA}" dt="2023-08-30T17:43:42.879" v="461" actId="26606"/>
          <ac:spMkLst>
            <pc:docMk/>
            <pc:sldMk cId="3155872007" sldId="312"/>
            <ac:spMk id="22" creationId="{FF9F2414-84E8-453E-B1F3-389FDE8192D9}"/>
          </ac:spMkLst>
        </pc:spChg>
        <pc:spChg chg="add del">
          <ac:chgData name="Développement CDC" userId="9d8a77df-fae9-41da-8cbc-a7bcb198249e" providerId="ADAL" clId="{47639C90-D47A-4F7E-A994-8743544895BA}" dt="2023-08-30T18:00:24.813" v="502" actId="26606"/>
          <ac:spMkLst>
            <pc:docMk/>
            <pc:sldMk cId="3155872007" sldId="312"/>
            <ac:spMk id="23" creationId="{69D184B2-2226-4E31-BCCB-444330767440}"/>
          </ac:spMkLst>
        </pc:spChg>
        <pc:spChg chg="add del">
          <ac:chgData name="Développement CDC" userId="9d8a77df-fae9-41da-8cbc-a7bcb198249e" providerId="ADAL" clId="{47639C90-D47A-4F7E-A994-8743544895BA}" dt="2023-08-30T17:43:42.879" v="461" actId="26606"/>
          <ac:spMkLst>
            <pc:docMk/>
            <pc:sldMk cId="3155872007" sldId="312"/>
            <ac:spMk id="24" creationId="{3ECA69A1-7536-43AC-85EF-C7106179F5ED}"/>
          </ac:spMkLst>
        </pc:spChg>
        <pc:spChg chg="add del">
          <ac:chgData name="Développement CDC" userId="9d8a77df-fae9-41da-8cbc-a7bcb198249e" providerId="ADAL" clId="{47639C90-D47A-4F7E-A994-8743544895BA}" dt="2023-08-30T18:00:24.813" v="502" actId="26606"/>
          <ac:spMkLst>
            <pc:docMk/>
            <pc:sldMk cId="3155872007" sldId="312"/>
            <ac:spMk id="26" creationId="{1AC4D4E3-486A-464A-8EC8-D44881097267}"/>
          </ac:spMkLst>
        </pc:spChg>
        <pc:spChg chg="add del">
          <ac:chgData name="Développement CDC" userId="9d8a77df-fae9-41da-8cbc-a7bcb198249e" providerId="ADAL" clId="{47639C90-D47A-4F7E-A994-8743544895BA}" dt="2023-08-30T18:00:24.813" v="502" actId="26606"/>
          <ac:spMkLst>
            <pc:docMk/>
            <pc:sldMk cId="3155872007" sldId="312"/>
            <ac:spMk id="28" creationId="{864DE13E-58EB-4475-B79C-0D4FC651239B}"/>
          </ac:spMkLst>
        </pc:spChg>
        <pc:picChg chg="del mod">
          <ac:chgData name="Développement CDC" userId="9d8a77df-fae9-41da-8cbc-a7bcb198249e" providerId="ADAL" clId="{47639C90-D47A-4F7E-A994-8743544895BA}" dt="2023-08-30T15:55:43.051" v="19" actId="478"/>
          <ac:picMkLst>
            <pc:docMk/>
            <pc:sldMk cId="3155872007" sldId="312"/>
            <ac:picMk id="6" creationId="{3E1740D3-ED18-6F3D-AB54-0E410CEB5935}"/>
          </ac:picMkLst>
        </pc:picChg>
        <pc:picChg chg="add mod ord">
          <ac:chgData name="Développement CDC" userId="9d8a77df-fae9-41da-8cbc-a7bcb198249e" providerId="ADAL" clId="{47639C90-D47A-4F7E-A994-8743544895BA}" dt="2023-08-30T18:00:25.722" v="505" actId="26606"/>
          <ac:picMkLst>
            <pc:docMk/>
            <pc:sldMk cId="3155872007" sldId="312"/>
            <ac:picMk id="7" creationId="{A38D2CF5-A748-C797-0E22-03E7AD2A1E78}"/>
          </ac:picMkLst>
        </pc:picChg>
        <pc:picChg chg="add mod ord">
          <ac:chgData name="Développement CDC" userId="9d8a77df-fae9-41da-8cbc-a7bcb198249e" providerId="ADAL" clId="{47639C90-D47A-4F7E-A994-8743544895BA}" dt="2023-08-30T18:00:25.722" v="505" actId="26606"/>
          <ac:picMkLst>
            <pc:docMk/>
            <pc:sldMk cId="3155872007" sldId="312"/>
            <ac:picMk id="9" creationId="{296657EE-3D09-A57B-8B32-C60C2C113800}"/>
          </ac:picMkLst>
        </pc:picChg>
        <pc:cxnChg chg="add del">
          <ac:chgData name="Développement CDC" userId="9d8a77df-fae9-41da-8cbc-a7bcb198249e" providerId="ADAL" clId="{47639C90-D47A-4F7E-A994-8743544895BA}" dt="2023-08-30T17:59:59.115" v="497" actId="26606"/>
          <ac:cxnSpMkLst>
            <pc:docMk/>
            <pc:sldMk cId="3155872007" sldId="312"/>
            <ac:cxnSpMk id="17" creationId="{8C730EAB-A532-4295-A302-FB4B90DB9F5E}"/>
          </ac:cxnSpMkLst>
        </pc:cxnChg>
        <pc:cxnChg chg="add del">
          <ac:chgData name="Développement CDC" userId="9d8a77df-fae9-41da-8cbc-a7bcb198249e" providerId="ADAL" clId="{47639C90-D47A-4F7E-A994-8743544895BA}" dt="2023-08-30T18:00:25.722" v="505" actId="26606"/>
          <ac:cxnSpMkLst>
            <pc:docMk/>
            <pc:sldMk cId="3155872007" sldId="312"/>
            <ac:cxnSpMk id="19" creationId="{4D56677B-C0B7-4DAC-ACAD-8054FF1B599A}"/>
          </ac:cxnSpMkLst>
        </pc:cxnChg>
        <pc:cxnChg chg="add del">
          <ac:chgData name="Développement CDC" userId="9d8a77df-fae9-41da-8cbc-a7bcb198249e" providerId="ADAL" clId="{47639C90-D47A-4F7E-A994-8743544895BA}" dt="2023-08-30T18:00:23.156" v="500" actId="26606"/>
          <ac:cxnSpMkLst>
            <pc:docMk/>
            <pc:sldMk cId="3155872007" sldId="312"/>
            <ac:cxnSpMk id="21" creationId="{1C6AAE25-BD23-41B5-AAE4-1DA5898C2ADB}"/>
          </ac:cxnSpMkLst>
        </pc:cxnChg>
        <pc:cxnChg chg="add">
          <ac:chgData name="Développement CDC" userId="9d8a77df-fae9-41da-8cbc-a7bcb198249e" providerId="ADAL" clId="{47639C90-D47A-4F7E-A994-8743544895BA}" dt="2023-08-30T18:00:25.722" v="505" actId="26606"/>
          <ac:cxnSpMkLst>
            <pc:docMk/>
            <pc:sldMk cId="3155872007" sldId="312"/>
            <ac:cxnSpMk id="25" creationId="{1C6AAE25-BD23-41B5-AAE4-1DA5898C2ADB}"/>
          </ac:cxnSpMkLst>
        </pc:cxnChg>
        <pc:cxnChg chg="add del">
          <ac:chgData name="Développement CDC" userId="9d8a77df-fae9-41da-8cbc-a7bcb198249e" providerId="ADAL" clId="{47639C90-D47A-4F7E-A994-8743544895BA}" dt="2023-08-30T18:00:24.813" v="502" actId="26606"/>
          <ac:cxnSpMkLst>
            <pc:docMk/>
            <pc:sldMk cId="3155872007" sldId="312"/>
            <ac:cxnSpMk id="30" creationId="{02E9B2EE-76CA-47F3-9977-3F2FCB7FD252}"/>
          </ac:cxnSpMkLst>
        </pc:cxnChg>
      </pc:sldChg>
      <pc:sldChg chg="addSp delSp modSp mod setBg modClrScheme chgLayout">
        <pc:chgData name="Développement CDC" userId="9d8a77df-fae9-41da-8cbc-a7bcb198249e" providerId="ADAL" clId="{47639C90-D47A-4F7E-A994-8743544895BA}" dt="2023-09-07T16:17:07.102" v="7312" actId="2710"/>
        <pc:sldMkLst>
          <pc:docMk/>
          <pc:sldMk cId="2901175030" sldId="313"/>
        </pc:sldMkLst>
        <pc:spChg chg="del mod">
          <ac:chgData name="Développement CDC" userId="9d8a77df-fae9-41da-8cbc-a7bcb198249e" providerId="ADAL" clId="{47639C90-D47A-4F7E-A994-8743544895BA}" dt="2023-09-07T14:55:02.952" v="4511" actId="478"/>
          <ac:spMkLst>
            <pc:docMk/>
            <pc:sldMk cId="2901175030" sldId="313"/>
            <ac:spMk id="2" creationId="{854D0C75-8838-6E00-2C88-92B4979B1253}"/>
          </ac:spMkLst>
        </pc:spChg>
        <pc:spChg chg="del mod">
          <ac:chgData name="Développement CDC" userId="9d8a77df-fae9-41da-8cbc-a7bcb198249e" providerId="ADAL" clId="{47639C90-D47A-4F7E-A994-8743544895BA}" dt="2023-09-07T14:55:05.129" v="4513" actId="478"/>
          <ac:spMkLst>
            <pc:docMk/>
            <pc:sldMk cId="2901175030" sldId="313"/>
            <ac:spMk id="3" creationId="{71D34A12-82FE-2B12-29B1-B23275547462}"/>
          </ac:spMkLst>
        </pc:spChg>
        <pc:spChg chg="add del mod ord">
          <ac:chgData name="Développement CDC" userId="9d8a77df-fae9-41da-8cbc-a7bcb198249e" providerId="ADAL" clId="{47639C90-D47A-4F7E-A994-8743544895BA}" dt="2023-09-07T14:56:01.088" v="4521" actId="26606"/>
          <ac:spMkLst>
            <pc:docMk/>
            <pc:sldMk cId="2901175030" sldId="313"/>
            <ac:spMk id="4" creationId="{6B61613A-B511-172C-15EC-27979BDC1EF9}"/>
          </ac:spMkLst>
        </pc:spChg>
        <pc:spChg chg="add del mod ord">
          <ac:chgData name="Développement CDC" userId="9d8a77df-fae9-41da-8cbc-a7bcb198249e" providerId="ADAL" clId="{47639C90-D47A-4F7E-A994-8743544895BA}" dt="2023-09-07T14:56:01.088" v="4521" actId="26606"/>
          <ac:spMkLst>
            <pc:docMk/>
            <pc:sldMk cId="2901175030" sldId="313"/>
            <ac:spMk id="6" creationId="{F6E05251-B289-C4B5-AF28-1E9F90CB6BC2}"/>
          </ac:spMkLst>
        </pc:spChg>
        <pc:spChg chg="add del mod ord">
          <ac:chgData name="Développement CDC" userId="9d8a77df-fae9-41da-8cbc-a7bcb198249e" providerId="ADAL" clId="{47639C90-D47A-4F7E-A994-8743544895BA}" dt="2023-09-07T14:56:01.088" v="4521" actId="26606"/>
          <ac:spMkLst>
            <pc:docMk/>
            <pc:sldMk cId="2901175030" sldId="313"/>
            <ac:spMk id="7" creationId="{3019BB4B-BA3E-02C4-2754-113B2FE0FE54}"/>
          </ac:spMkLst>
        </pc:spChg>
        <pc:spChg chg="add del mod">
          <ac:chgData name="Développement CDC" userId="9d8a77df-fae9-41da-8cbc-a7bcb198249e" providerId="ADAL" clId="{47639C90-D47A-4F7E-A994-8743544895BA}" dt="2023-09-07T16:17:07.102" v="7312" actId="2710"/>
          <ac:spMkLst>
            <pc:docMk/>
            <pc:sldMk cId="2901175030" sldId="313"/>
            <ac:spMk id="8" creationId="{6E7B8C09-346D-0774-236B-7391CC451F13}"/>
          </ac:spMkLst>
        </pc:spChg>
        <pc:spChg chg="add del">
          <ac:chgData name="Développement CDC" userId="9d8a77df-fae9-41da-8cbc-a7bcb198249e" providerId="ADAL" clId="{47639C90-D47A-4F7E-A994-8743544895BA}" dt="2023-09-07T14:56:48.137" v="4528" actId="26606"/>
          <ac:spMkLst>
            <pc:docMk/>
            <pc:sldMk cId="2901175030" sldId="313"/>
            <ac:spMk id="9" creationId="{D4771268-CB57-404A-9271-370EB28F6090}"/>
          </ac:spMkLst>
        </pc:spChg>
        <pc:spChg chg="add mod">
          <ac:chgData name="Développement CDC" userId="9d8a77df-fae9-41da-8cbc-a7bcb198249e" providerId="ADAL" clId="{47639C90-D47A-4F7E-A994-8743544895BA}" dt="2023-09-07T15:05:21.242" v="5305" actId="113"/>
          <ac:spMkLst>
            <pc:docMk/>
            <pc:sldMk cId="2901175030" sldId="313"/>
            <ac:spMk id="10" creationId="{6B61613A-B511-172C-15EC-27979BDC1EF9}"/>
          </ac:spMkLst>
        </pc:spChg>
        <pc:spChg chg="add del">
          <ac:chgData name="Développement CDC" userId="9d8a77df-fae9-41da-8cbc-a7bcb198249e" providerId="ADAL" clId="{47639C90-D47A-4F7E-A994-8743544895BA}" dt="2023-09-07T14:55:55.433" v="4516" actId="26606"/>
          <ac:spMkLst>
            <pc:docMk/>
            <pc:sldMk cId="2901175030" sldId="313"/>
            <ac:spMk id="12" creationId="{0E3596DD-156A-473E-9BB3-C6A29F7574E9}"/>
          </ac:spMkLst>
        </pc:spChg>
        <pc:spChg chg="add del">
          <ac:chgData name="Développement CDC" userId="9d8a77df-fae9-41da-8cbc-a7bcb198249e" providerId="ADAL" clId="{47639C90-D47A-4F7E-A994-8743544895BA}" dt="2023-09-07T14:56:39.151" v="4523" actId="26606"/>
          <ac:spMkLst>
            <pc:docMk/>
            <pc:sldMk cId="2901175030" sldId="313"/>
            <ac:spMk id="13" creationId="{91E5A9A7-95C6-4F4F-B00E-C82E07FE62EF}"/>
          </ac:spMkLst>
        </pc:spChg>
        <pc:spChg chg="add del">
          <ac:chgData name="Développement CDC" userId="9d8a77df-fae9-41da-8cbc-a7bcb198249e" providerId="ADAL" clId="{47639C90-D47A-4F7E-A994-8743544895BA}" dt="2023-09-07T14:55:55.433" v="4516" actId="26606"/>
          <ac:spMkLst>
            <pc:docMk/>
            <pc:sldMk cId="2901175030" sldId="313"/>
            <ac:spMk id="14" creationId="{2C46C4D6-C474-4E92-B52E-944C1118F7B6}"/>
          </ac:spMkLst>
        </pc:spChg>
        <pc:spChg chg="add del">
          <ac:chgData name="Développement CDC" userId="9d8a77df-fae9-41da-8cbc-a7bcb198249e" providerId="ADAL" clId="{47639C90-D47A-4F7E-A994-8743544895BA}" dt="2023-09-07T14:56:39.151" v="4523" actId="26606"/>
          <ac:spMkLst>
            <pc:docMk/>
            <pc:sldMk cId="2901175030" sldId="313"/>
            <ac:spMk id="15" creationId="{A8384FB5-9ADC-4DDC-881B-597D56F5B15D}"/>
          </ac:spMkLst>
        </pc:spChg>
        <pc:spChg chg="add del">
          <ac:chgData name="Développement CDC" userId="9d8a77df-fae9-41da-8cbc-a7bcb198249e" providerId="ADAL" clId="{47639C90-D47A-4F7E-A994-8743544895BA}" dt="2023-09-07T14:55:59.451" v="4518" actId="26606"/>
          <ac:spMkLst>
            <pc:docMk/>
            <pc:sldMk cId="2901175030" sldId="313"/>
            <ac:spMk id="16" creationId="{2B97F24A-32CE-4C1C-A50D-3016B394DCFB}"/>
          </ac:spMkLst>
        </pc:spChg>
        <pc:spChg chg="add del">
          <ac:chgData name="Développement CDC" userId="9d8a77df-fae9-41da-8cbc-a7bcb198249e" providerId="ADAL" clId="{47639C90-D47A-4F7E-A994-8743544895BA}" dt="2023-09-07T14:55:59.451" v="4518" actId="26606"/>
          <ac:spMkLst>
            <pc:docMk/>
            <pc:sldMk cId="2901175030" sldId="313"/>
            <ac:spMk id="17" creationId="{CD8B4F24-440B-49E9-B85D-733523DC064B}"/>
          </ac:spMkLst>
        </pc:spChg>
        <pc:spChg chg="add del">
          <ac:chgData name="Développement CDC" userId="9d8a77df-fae9-41da-8cbc-a7bcb198249e" providerId="ADAL" clId="{47639C90-D47A-4F7E-A994-8743544895BA}" dt="2023-09-07T14:56:39.151" v="4523" actId="26606"/>
          <ac:spMkLst>
            <pc:docMk/>
            <pc:sldMk cId="2901175030" sldId="313"/>
            <ac:spMk id="19" creationId="{D07DD2DE-F619-49DD-B5E7-03A290FF4ED1}"/>
          </ac:spMkLst>
        </pc:spChg>
        <pc:spChg chg="add del">
          <ac:chgData name="Développement CDC" userId="9d8a77df-fae9-41da-8cbc-a7bcb198249e" providerId="ADAL" clId="{47639C90-D47A-4F7E-A994-8743544895BA}" dt="2023-09-07T14:56:39.151" v="4523" actId="26606"/>
          <ac:spMkLst>
            <pc:docMk/>
            <pc:sldMk cId="2901175030" sldId="313"/>
            <ac:spMk id="21" creationId="{85149191-5F60-4A28-AAFF-039F96B0F3EC}"/>
          </ac:spMkLst>
        </pc:spChg>
        <pc:spChg chg="add del">
          <ac:chgData name="Développement CDC" userId="9d8a77df-fae9-41da-8cbc-a7bcb198249e" providerId="ADAL" clId="{47639C90-D47A-4F7E-A994-8743544895BA}" dt="2023-09-07T14:56:39.151" v="4523" actId="26606"/>
          <ac:spMkLst>
            <pc:docMk/>
            <pc:sldMk cId="2901175030" sldId="313"/>
            <ac:spMk id="23" creationId="{F8260ED5-17F7-4158-B241-D51DD4CF1B7E}"/>
          </ac:spMkLst>
        </pc:spChg>
        <pc:spChg chg="add del">
          <ac:chgData name="Développement CDC" userId="9d8a77df-fae9-41da-8cbc-a7bcb198249e" providerId="ADAL" clId="{47639C90-D47A-4F7E-A994-8743544895BA}" dt="2023-09-07T14:56:45.103" v="4525" actId="26606"/>
          <ac:spMkLst>
            <pc:docMk/>
            <pc:sldMk cId="2901175030" sldId="313"/>
            <ac:spMk id="25" creationId="{D12DDE76-C203-4047-9998-63900085B5E8}"/>
          </ac:spMkLst>
        </pc:spChg>
        <pc:spChg chg="add del">
          <ac:chgData name="Développement CDC" userId="9d8a77df-fae9-41da-8cbc-a7bcb198249e" providerId="ADAL" clId="{47639C90-D47A-4F7E-A994-8743544895BA}" dt="2023-09-07T14:56:48.126" v="4527" actId="26606"/>
          <ac:spMkLst>
            <pc:docMk/>
            <pc:sldMk cId="2901175030" sldId="313"/>
            <ac:spMk id="27" creationId="{BEBFA723-5A7B-472D-ABD7-1526B8D3A38B}"/>
          </ac:spMkLst>
        </pc:spChg>
        <pc:spChg chg="add del">
          <ac:chgData name="Développement CDC" userId="9d8a77df-fae9-41da-8cbc-a7bcb198249e" providerId="ADAL" clId="{47639C90-D47A-4F7E-A994-8743544895BA}" dt="2023-09-07T14:56:48.126" v="4527" actId="26606"/>
          <ac:spMkLst>
            <pc:docMk/>
            <pc:sldMk cId="2901175030" sldId="313"/>
            <ac:spMk id="28" creationId="{A6B27065-399A-4CF7-BF70-CF79B9848FC1}"/>
          </ac:spMkLst>
        </pc:spChg>
        <pc:spChg chg="add del">
          <ac:chgData name="Développement CDC" userId="9d8a77df-fae9-41da-8cbc-a7bcb198249e" providerId="ADAL" clId="{47639C90-D47A-4F7E-A994-8743544895BA}" dt="2023-09-07T14:58:16.791" v="4581" actId="26606"/>
          <ac:spMkLst>
            <pc:docMk/>
            <pc:sldMk cId="2901175030" sldId="313"/>
            <ac:spMk id="32" creationId="{3C54F4CE-85F0-46ED-80DA-9518C9251AD1}"/>
          </ac:spMkLst>
        </pc:spChg>
        <pc:spChg chg="add del">
          <ac:chgData name="Développement CDC" userId="9d8a77df-fae9-41da-8cbc-a7bcb198249e" providerId="ADAL" clId="{47639C90-D47A-4F7E-A994-8743544895BA}" dt="2023-09-07T14:58:16.791" v="4581" actId="26606"/>
          <ac:spMkLst>
            <pc:docMk/>
            <pc:sldMk cId="2901175030" sldId="313"/>
            <ac:spMk id="33" creationId="{DADD1FCA-8ACB-4958-81DD-4CDD6D3E1921}"/>
          </ac:spMkLst>
        </pc:spChg>
        <pc:spChg chg="add del">
          <ac:chgData name="Développement CDC" userId="9d8a77df-fae9-41da-8cbc-a7bcb198249e" providerId="ADAL" clId="{47639C90-D47A-4F7E-A994-8743544895BA}" dt="2023-09-07T14:58:34.994" v="4595" actId="26606"/>
          <ac:spMkLst>
            <pc:docMk/>
            <pc:sldMk cId="2901175030" sldId="313"/>
            <ac:spMk id="38" creationId="{D12DDE76-C203-4047-9998-63900085B5E8}"/>
          </ac:spMkLst>
        </pc:spChg>
        <pc:spChg chg="add del">
          <ac:chgData name="Développement CDC" userId="9d8a77df-fae9-41da-8cbc-a7bcb198249e" providerId="ADAL" clId="{47639C90-D47A-4F7E-A994-8743544895BA}" dt="2023-09-07T14:58:34.991" v="4594" actId="26606"/>
          <ac:spMkLst>
            <pc:docMk/>
            <pc:sldMk cId="2901175030" sldId="313"/>
            <ac:spMk id="43" creationId="{D4771268-CB57-404A-9271-370EB28F6090}"/>
          </ac:spMkLst>
        </pc:spChg>
        <pc:spChg chg="add del">
          <ac:chgData name="Développement CDC" userId="9d8a77df-fae9-41da-8cbc-a7bcb198249e" providerId="ADAL" clId="{47639C90-D47A-4F7E-A994-8743544895BA}" dt="2023-09-07T15:03:58.240" v="5261" actId="26606"/>
          <ac:spMkLst>
            <pc:docMk/>
            <pc:sldMk cId="2901175030" sldId="313"/>
            <ac:spMk id="45" creationId="{D12DDE76-C203-4047-9998-63900085B5E8}"/>
          </ac:spMkLst>
        </pc:spChg>
        <pc:grpChg chg="add del">
          <ac:chgData name="Développement CDC" userId="9d8a77df-fae9-41da-8cbc-a7bcb198249e" providerId="ADAL" clId="{47639C90-D47A-4F7E-A994-8743544895BA}" dt="2023-09-07T14:56:48.126" v="4527" actId="26606"/>
          <ac:grpSpMkLst>
            <pc:docMk/>
            <pc:sldMk cId="2901175030" sldId="313"/>
            <ac:grpSpMk id="29" creationId="{CF22986C-DDF7-4109-9D6A-006800D6B041}"/>
          </ac:grpSpMkLst>
        </pc:grpChg>
        <pc:grpChg chg="add">
          <ac:chgData name="Développement CDC" userId="9d8a77df-fae9-41da-8cbc-a7bcb198249e" providerId="ADAL" clId="{47639C90-D47A-4F7E-A994-8743544895BA}" dt="2023-09-07T15:03:58.240" v="5261" actId="26606"/>
          <ac:grpSpMkLst>
            <pc:docMk/>
            <pc:sldMk cId="2901175030" sldId="313"/>
            <ac:grpSpMk id="50" creationId="{6258F736-B256-8039-9DC6-F4E49A5C5AD5}"/>
          </ac:grpSpMkLst>
        </pc:grpChg>
        <pc:picChg chg="mod ord">
          <ac:chgData name="Développement CDC" userId="9d8a77df-fae9-41da-8cbc-a7bcb198249e" providerId="ADAL" clId="{47639C90-D47A-4F7E-A994-8743544895BA}" dt="2023-09-07T15:18:50.961" v="6617" actId="14100"/>
          <ac:picMkLst>
            <pc:docMk/>
            <pc:sldMk cId="2901175030" sldId="313"/>
            <ac:picMk id="5" creationId="{D20E29D1-181D-A69E-1BD8-ADB332704431}"/>
          </ac:picMkLst>
        </pc:picChg>
        <pc:picChg chg="del">
          <ac:chgData name="Développement CDC" userId="9d8a77df-fae9-41da-8cbc-a7bcb198249e" providerId="ADAL" clId="{47639C90-D47A-4F7E-A994-8743544895BA}" dt="2023-08-30T15:59:12.378" v="285" actId="478"/>
          <ac:picMkLst>
            <pc:docMk/>
            <pc:sldMk cId="2901175030" sldId="313"/>
            <ac:picMk id="7" creationId="{80A31FA6-FA99-66C5-FD04-70043E8E6A4F}"/>
          </ac:picMkLst>
        </pc:picChg>
      </pc:sldChg>
      <pc:sldChg chg="delSp mod">
        <pc:chgData name="Développement CDC" userId="9d8a77df-fae9-41da-8cbc-a7bcb198249e" providerId="ADAL" clId="{47639C90-D47A-4F7E-A994-8743544895BA}" dt="2023-08-30T16:07:18.633" v="432" actId="478"/>
        <pc:sldMkLst>
          <pc:docMk/>
          <pc:sldMk cId="2620782613" sldId="315"/>
        </pc:sldMkLst>
        <pc:picChg chg="del">
          <ac:chgData name="Développement CDC" userId="9d8a77df-fae9-41da-8cbc-a7bcb198249e" providerId="ADAL" clId="{47639C90-D47A-4F7E-A994-8743544895BA}" dt="2023-08-30T16:07:18.633" v="432" actId="478"/>
          <ac:picMkLst>
            <pc:docMk/>
            <pc:sldMk cId="2620782613" sldId="315"/>
            <ac:picMk id="6" creationId="{F38CE0A8-8498-760A-D22F-C5D6F0EE5339}"/>
          </ac:picMkLst>
        </pc:picChg>
      </pc:sldChg>
      <pc:sldChg chg="delSp mod">
        <pc:chgData name="Développement CDC" userId="9d8a77df-fae9-41da-8cbc-a7bcb198249e" providerId="ADAL" clId="{47639C90-D47A-4F7E-A994-8743544895BA}" dt="2023-08-30T16:07:28.871" v="433" actId="478"/>
        <pc:sldMkLst>
          <pc:docMk/>
          <pc:sldMk cId="3323409225" sldId="316"/>
        </pc:sldMkLst>
        <pc:picChg chg="del">
          <ac:chgData name="Développement CDC" userId="9d8a77df-fae9-41da-8cbc-a7bcb198249e" providerId="ADAL" clId="{47639C90-D47A-4F7E-A994-8743544895BA}" dt="2023-08-30T16:07:28.871" v="433" actId="478"/>
          <ac:picMkLst>
            <pc:docMk/>
            <pc:sldMk cId="3323409225" sldId="316"/>
            <ac:picMk id="5" creationId="{5D5B89EC-15C1-E628-FE35-8CF7A589498B}"/>
          </ac:picMkLst>
        </pc:picChg>
      </pc:sldChg>
      <pc:sldChg chg="delSp mod">
        <pc:chgData name="Développement CDC" userId="9d8a77df-fae9-41da-8cbc-a7bcb198249e" providerId="ADAL" clId="{47639C90-D47A-4F7E-A994-8743544895BA}" dt="2023-08-30T16:07:32.026" v="434" actId="478"/>
        <pc:sldMkLst>
          <pc:docMk/>
          <pc:sldMk cId="2512248043" sldId="317"/>
        </pc:sldMkLst>
        <pc:picChg chg="del">
          <ac:chgData name="Développement CDC" userId="9d8a77df-fae9-41da-8cbc-a7bcb198249e" providerId="ADAL" clId="{47639C90-D47A-4F7E-A994-8743544895BA}" dt="2023-08-30T16:07:32.026" v="434" actId="478"/>
          <ac:picMkLst>
            <pc:docMk/>
            <pc:sldMk cId="2512248043" sldId="317"/>
            <ac:picMk id="5" creationId="{0070B714-1B07-73E2-1236-A53059E2BEF6}"/>
          </ac:picMkLst>
        </pc:picChg>
      </pc:sldChg>
      <pc:sldChg chg="addSp delSp modSp mod setBg">
        <pc:chgData name="Développement CDC" userId="9d8a77df-fae9-41da-8cbc-a7bcb198249e" providerId="ADAL" clId="{47639C90-D47A-4F7E-A994-8743544895BA}" dt="2023-08-30T18:05:41.586" v="529" actId="2711"/>
        <pc:sldMkLst>
          <pc:docMk/>
          <pc:sldMk cId="1011899684" sldId="318"/>
        </pc:sldMkLst>
        <pc:spChg chg="mod">
          <ac:chgData name="Développement CDC" userId="9d8a77df-fae9-41da-8cbc-a7bcb198249e" providerId="ADAL" clId="{47639C90-D47A-4F7E-A994-8743544895BA}" dt="2023-08-30T18:05:41.586" v="529" actId="2711"/>
          <ac:spMkLst>
            <pc:docMk/>
            <pc:sldMk cId="1011899684" sldId="318"/>
            <ac:spMk id="10" creationId="{AB852B32-7C1F-363E-6E56-C023E53F7D59}"/>
          </ac:spMkLst>
        </pc:spChg>
        <pc:spChg chg="add del">
          <ac:chgData name="Développement CDC" userId="9d8a77df-fae9-41da-8cbc-a7bcb198249e" providerId="ADAL" clId="{47639C90-D47A-4F7E-A994-8743544895BA}" dt="2023-08-30T18:04:30.574" v="524" actId="26606"/>
          <ac:spMkLst>
            <pc:docMk/>
            <pc:sldMk cId="1011899684" sldId="318"/>
            <ac:spMk id="15" creationId="{53F29798-D584-4792-9B62-3F5F5C36D619}"/>
          </ac:spMkLst>
        </pc:spChg>
        <pc:spChg chg="add del">
          <ac:chgData name="Développement CDC" userId="9d8a77df-fae9-41da-8cbc-a7bcb198249e" providerId="ADAL" clId="{47639C90-D47A-4F7E-A994-8743544895BA}" dt="2023-08-30T18:05:31.094" v="528" actId="26606"/>
          <ac:spMkLst>
            <pc:docMk/>
            <pc:sldMk cId="1011899684" sldId="318"/>
            <ac:spMk id="17" creationId="{D4771268-CB57-404A-9271-370EB28F6090}"/>
          </ac:spMkLst>
        </pc:spChg>
        <pc:spChg chg="add">
          <ac:chgData name="Développement CDC" userId="9d8a77df-fae9-41da-8cbc-a7bcb198249e" providerId="ADAL" clId="{47639C90-D47A-4F7E-A994-8743544895BA}" dt="2023-08-30T18:05:31.094" v="528" actId="26606"/>
          <ac:spMkLst>
            <pc:docMk/>
            <pc:sldMk cId="1011899684" sldId="318"/>
            <ac:spMk id="22" creationId="{D12DDE76-C203-4047-9998-63900085B5E8}"/>
          </ac:spMkLst>
        </pc:spChg>
        <pc:picChg chg="add del mod">
          <ac:chgData name="Développement CDC" userId="9d8a77df-fae9-41da-8cbc-a7bcb198249e" providerId="ADAL" clId="{47639C90-D47A-4F7E-A994-8743544895BA}" dt="2023-08-30T18:05:16.576" v="526" actId="478"/>
          <ac:picMkLst>
            <pc:docMk/>
            <pc:sldMk cId="1011899684" sldId="318"/>
            <ac:picMk id="3" creationId="{83D49AFA-5878-577E-9AAA-8ADDD8862EC3}"/>
          </ac:picMkLst>
        </pc:picChg>
        <pc:picChg chg="del">
          <ac:chgData name="Développement CDC" userId="9d8a77df-fae9-41da-8cbc-a7bcb198249e" providerId="ADAL" clId="{47639C90-D47A-4F7E-A994-8743544895BA}" dt="2023-08-30T16:08:18.967" v="448" actId="478"/>
          <ac:picMkLst>
            <pc:docMk/>
            <pc:sldMk cId="1011899684" sldId="318"/>
            <ac:picMk id="5" creationId="{37248F20-402E-A32B-C94F-745197E929C5}"/>
          </ac:picMkLst>
        </pc:picChg>
        <pc:picChg chg="add mod">
          <ac:chgData name="Développement CDC" userId="9d8a77df-fae9-41da-8cbc-a7bcb198249e" providerId="ADAL" clId="{47639C90-D47A-4F7E-A994-8743544895BA}" dt="2023-08-30T18:05:31.094" v="528" actId="26606"/>
          <ac:picMkLst>
            <pc:docMk/>
            <pc:sldMk cId="1011899684" sldId="318"/>
            <ac:picMk id="6" creationId="{1D24A8A6-6F7D-07FE-3849-B152F2216236}"/>
          </ac:picMkLst>
        </pc:picChg>
        <pc:picChg chg="del">
          <ac:chgData name="Développement CDC" userId="9d8a77df-fae9-41da-8cbc-a7bcb198249e" providerId="ADAL" clId="{47639C90-D47A-4F7E-A994-8743544895BA}" dt="2023-08-30T16:08:16.660" v="447" actId="478"/>
          <ac:picMkLst>
            <pc:docMk/>
            <pc:sldMk cId="1011899684" sldId="318"/>
            <ac:picMk id="9" creationId="{FC3FAF40-3EE1-B6A5-CA41-FE5A58A238DD}"/>
          </ac:picMkLst>
        </pc:picChg>
      </pc:sldChg>
      <pc:sldChg chg="delSp modSp del mod">
        <pc:chgData name="Développement CDC" userId="9d8a77df-fae9-41da-8cbc-a7bcb198249e" providerId="ADAL" clId="{47639C90-D47A-4F7E-A994-8743544895BA}" dt="2023-09-07T14:35:12.171" v="4146" actId="47"/>
        <pc:sldMkLst>
          <pc:docMk/>
          <pc:sldMk cId="722815535" sldId="320"/>
        </pc:sldMkLst>
        <pc:spChg chg="mod">
          <ac:chgData name="Développement CDC" userId="9d8a77df-fae9-41da-8cbc-a7bcb198249e" providerId="ADAL" clId="{47639C90-D47A-4F7E-A994-8743544895BA}" dt="2023-08-30T15:56:58.712" v="86" actId="20577"/>
          <ac:spMkLst>
            <pc:docMk/>
            <pc:sldMk cId="722815535" sldId="320"/>
            <ac:spMk id="2" creationId="{59FE97CF-99DE-418A-A0EF-5F03D95E4A70}"/>
          </ac:spMkLst>
        </pc:spChg>
        <pc:picChg chg="del">
          <ac:chgData name="Développement CDC" userId="9d8a77df-fae9-41da-8cbc-a7bcb198249e" providerId="ADAL" clId="{47639C90-D47A-4F7E-A994-8743544895BA}" dt="2023-08-30T15:56:53.993" v="57" actId="478"/>
          <ac:picMkLst>
            <pc:docMk/>
            <pc:sldMk cId="722815535" sldId="320"/>
            <ac:picMk id="4" creationId="{58A384DB-2C28-533E-11DD-97819BFE1F4F}"/>
          </ac:picMkLst>
        </pc:picChg>
      </pc:sldChg>
      <pc:sldChg chg="addSp delSp modSp mod">
        <pc:chgData name="Développement CDC" userId="9d8a77df-fae9-41da-8cbc-a7bcb198249e" providerId="ADAL" clId="{47639C90-D47A-4F7E-A994-8743544895BA}" dt="2023-09-07T14:49:00.901" v="4498" actId="122"/>
        <pc:sldMkLst>
          <pc:docMk/>
          <pc:sldMk cId="4276338780" sldId="321"/>
        </pc:sldMkLst>
        <pc:spChg chg="mod">
          <ac:chgData name="Développement CDC" userId="9d8a77df-fae9-41da-8cbc-a7bcb198249e" providerId="ADAL" clId="{47639C90-D47A-4F7E-A994-8743544895BA}" dt="2023-09-07T14:49:00.901" v="4498" actId="122"/>
          <ac:spMkLst>
            <pc:docMk/>
            <pc:sldMk cId="4276338780" sldId="321"/>
            <ac:spMk id="2" creationId="{05F1C6D3-785E-2B62-D30B-A42929800337}"/>
          </ac:spMkLst>
        </pc:spChg>
        <pc:spChg chg="del">
          <ac:chgData name="Développement CDC" userId="9d8a77df-fae9-41da-8cbc-a7bcb198249e" providerId="ADAL" clId="{47639C90-D47A-4F7E-A994-8743544895BA}" dt="2023-09-07T14:48:56.280" v="4497" actId="22"/>
          <ac:spMkLst>
            <pc:docMk/>
            <pc:sldMk cId="4276338780" sldId="321"/>
            <ac:spMk id="3" creationId="{CDB04769-5274-7AA1-5FE1-5F2E2C05648C}"/>
          </ac:spMkLst>
        </pc:spChg>
        <pc:picChg chg="add mod ord">
          <ac:chgData name="Développement CDC" userId="9d8a77df-fae9-41da-8cbc-a7bcb198249e" providerId="ADAL" clId="{47639C90-D47A-4F7E-A994-8743544895BA}" dt="2023-09-07T14:48:56.280" v="4497" actId="22"/>
          <ac:picMkLst>
            <pc:docMk/>
            <pc:sldMk cId="4276338780" sldId="321"/>
            <ac:picMk id="5" creationId="{9616D03D-6291-A451-473B-798347AD0BEA}"/>
          </ac:picMkLst>
        </pc:picChg>
        <pc:picChg chg="del">
          <ac:chgData name="Développement CDC" userId="9d8a77df-fae9-41da-8cbc-a7bcb198249e" providerId="ADAL" clId="{47639C90-D47A-4F7E-A994-8743544895BA}" dt="2023-08-30T15:56:45.032" v="56" actId="478"/>
          <ac:picMkLst>
            <pc:docMk/>
            <pc:sldMk cId="4276338780" sldId="321"/>
            <ac:picMk id="5" creationId="{B2F47E19-4D5F-0302-CC8E-7F9EBE9CF858}"/>
          </ac:picMkLst>
        </pc:picChg>
      </pc:sldChg>
      <pc:sldChg chg="modSp mod">
        <pc:chgData name="Développement CDC" userId="9d8a77df-fae9-41da-8cbc-a7bcb198249e" providerId="ADAL" clId="{47639C90-D47A-4F7E-A994-8743544895BA}" dt="2023-09-07T15:27:13.243" v="7205" actId="20577"/>
        <pc:sldMkLst>
          <pc:docMk/>
          <pc:sldMk cId="3662050526" sldId="322"/>
        </pc:sldMkLst>
        <pc:spChg chg="mod">
          <ac:chgData name="Développement CDC" userId="9d8a77df-fae9-41da-8cbc-a7bcb198249e" providerId="ADAL" clId="{47639C90-D47A-4F7E-A994-8743544895BA}" dt="2023-08-30T16:05:26.234" v="321" actId="20577"/>
          <ac:spMkLst>
            <pc:docMk/>
            <pc:sldMk cId="3662050526" sldId="322"/>
            <ac:spMk id="2" creationId="{561FBFB8-1577-B890-6763-D11C170C0D88}"/>
          </ac:spMkLst>
        </pc:spChg>
        <pc:spChg chg="mod">
          <ac:chgData name="Développement CDC" userId="9d8a77df-fae9-41da-8cbc-a7bcb198249e" providerId="ADAL" clId="{47639C90-D47A-4F7E-A994-8743544895BA}" dt="2023-09-07T15:27:13.243" v="7205" actId="20577"/>
          <ac:spMkLst>
            <pc:docMk/>
            <pc:sldMk cId="3662050526" sldId="322"/>
            <ac:spMk id="3" creationId="{EF0CDB6C-B06B-77ED-5129-FFEBA31CF946}"/>
          </ac:spMkLst>
        </pc:spChg>
      </pc:sldChg>
      <pc:sldChg chg="modSp mod">
        <pc:chgData name="Développement CDC" userId="9d8a77df-fae9-41da-8cbc-a7bcb198249e" providerId="ADAL" clId="{47639C90-D47A-4F7E-A994-8743544895BA}" dt="2023-09-07T16:52:22.813" v="9782" actId="20577"/>
        <pc:sldMkLst>
          <pc:docMk/>
          <pc:sldMk cId="2785109694" sldId="324"/>
        </pc:sldMkLst>
        <pc:spChg chg="mod">
          <ac:chgData name="Développement CDC" userId="9d8a77df-fae9-41da-8cbc-a7bcb198249e" providerId="ADAL" clId="{47639C90-D47A-4F7E-A994-8743544895BA}" dt="2023-09-07T16:52:22.813" v="9782" actId="20577"/>
          <ac:spMkLst>
            <pc:docMk/>
            <pc:sldMk cId="2785109694" sldId="324"/>
            <ac:spMk id="7" creationId="{3088439B-8D06-B7C5-C76D-9D30F782F86F}"/>
          </ac:spMkLst>
        </pc:spChg>
      </pc:sldChg>
      <pc:sldChg chg="delSp modSp mod">
        <pc:chgData name="Développement CDC" userId="9d8a77df-fae9-41da-8cbc-a7bcb198249e" providerId="ADAL" clId="{47639C90-D47A-4F7E-A994-8743544895BA}" dt="2023-08-30T19:48:28.448" v="4144" actId="207"/>
        <pc:sldMkLst>
          <pc:docMk/>
          <pc:sldMk cId="1925507049" sldId="325"/>
        </pc:sldMkLst>
        <pc:spChg chg="mod">
          <ac:chgData name="Développement CDC" userId="9d8a77df-fae9-41da-8cbc-a7bcb198249e" providerId="ADAL" clId="{47639C90-D47A-4F7E-A994-8743544895BA}" dt="2023-08-30T19:48:28.448" v="4144" actId="207"/>
          <ac:spMkLst>
            <pc:docMk/>
            <pc:sldMk cId="1925507049" sldId="325"/>
            <ac:spMk id="5" creationId="{07F8663A-D0E3-5DBE-ED73-F7B381FD78DC}"/>
          </ac:spMkLst>
        </pc:spChg>
        <pc:spChg chg="mod">
          <ac:chgData name="Développement CDC" userId="9d8a77df-fae9-41da-8cbc-a7bcb198249e" providerId="ADAL" clId="{47639C90-D47A-4F7E-A994-8743544895BA}" dt="2023-08-30T18:35:18.266" v="4066" actId="255"/>
          <ac:spMkLst>
            <pc:docMk/>
            <pc:sldMk cId="1925507049" sldId="325"/>
            <ac:spMk id="7" creationId="{0F892315-E148-B233-3D33-CE563CDAAC1E}"/>
          </ac:spMkLst>
        </pc:spChg>
        <pc:picChg chg="del">
          <ac:chgData name="Développement CDC" userId="9d8a77df-fae9-41da-8cbc-a7bcb198249e" providerId="ADAL" clId="{47639C90-D47A-4F7E-A994-8743544895BA}" dt="2023-08-30T18:31:42.827" v="3805" actId="478"/>
          <ac:picMkLst>
            <pc:docMk/>
            <pc:sldMk cId="1925507049" sldId="325"/>
            <ac:picMk id="9" creationId="{35B2A63F-B34E-929B-4904-6545E3636747}"/>
          </ac:picMkLst>
        </pc:picChg>
      </pc:sldChg>
      <pc:sldChg chg="delSp modSp mod">
        <pc:chgData name="Développement CDC" userId="9d8a77df-fae9-41da-8cbc-a7bcb198249e" providerId="ADAL" clId="{47639C90-D47A-4F7E-A994-8743544895BA}" dt="2023-08-30T17:44:52.648" v="468" actId="1076"/>
        <pc:sldMkLst>
          <pc:docMk/>
          <pc:sldMk cId="3020508823" sldId="326"/>
        </pc:sldMkLst>
        <pc:spChg chg="mod">
          <ac:chgData name="Développement CDC" userId="9d8a77df-fae9-41da-8cbc-a7bcb198249e" providerId="ADAL" clId="{47639C90-D47A-4F7E-A994-8743544895BA}" dt="2023-08-30T17:44:52.648" v="468" actId="1076"/>
          <ac:spMkLst>
            <pc:docMk/>
            <pc:sldMk cId="3020508823" sldId="326"/>
            <ac:spMk id="8" creationId="{51EA03B7-7C15-4BCE-F057-235E37C2A8CE}"/>
          </ac:spMkLst>
        </pc:spChg>
        <pc:picChg chg="del">
          <ac:chgData name="Développement CDC" userId="9d8a77df-fae9-41da-8cbc-a7bcb198249e" providerId="ADAL" clId="{47639C90-D47A-4F7E-A994-8743544895BA}" dt="2023-08-30T15:56:06.112" v="37" actId="478"/>
          <ac:picMkLst>
            <pc:docMk/>
            <pc:sldMk cId="3020508823" sldId="326"/>
            <ac:picMk id="5" creationId="{59CBE1A6-66DC-0E94-6373-5CC8738A396D}"/>
          </ac:picMkLst>
        </pc:picChg>
        <pc:picChg chg="del">
          <ac:chgData name="Développement CDC" userId="9d8a77df-fae9-41da-8cbc-a7bcb198249e" providerId="ADAL" clId="{47639C90-D47A-4F7E-A994-8743544895BA}" dt="2023-08-30T15:56:07.042" v="38" actId="478"/>
          <ac:picMkLst>
            <pc:docMk/>
            <pc:sldMk cId="3020508823" sldId="326"/>
            <ac:picMk id="7" creationId="{5B2566D1-E3FA-26D2-6278-ADA30028E0C6}"/>
          </ac:picMkLst>
        </pc:picChg>
      </pc:sldChg>
      <pc:sldChg chg="addSp delSp new del mod">
        <pc:chgData name="Développement CDC" userId="9d8a77df-fae9-41da-8cbc-a7bcb198249e" providerId="ADAL" clId="{47639C90-D47A-4F7E-A994-8743544895BA}" dt="2023-08-30T18:03:48.371" v="519" actId="2696"/>
        <pc:sldMkLst>
          <pc:docMk/>
          <pc:sldMk cId="3668817890" sldId="327"/>
        </pc:sldMkLst>
        <pc:picChg chg="add del">
          <ac:chgData name="Développement CDC" userId="9d8a77df-fae9-41da-8cbc-a7bcb198249e" providerId="ADAL" clId="{47639C90-D47A-4F7E-A994-8743544895BA}" dt="2023-08-30T18:02:52.308" v="512" actId="478"/>
          <ac:picMkLst>
            <pc:docMk/>
            <pc:sldMk cId="3668817890" sldId="327"/>
            <ac:picMk id="3" creationId="{93501A45-8DFE-8519-4034-3B270560F6BD}"/>
          </ac:picMkLst>
        </pc:picChg>
        <pc:picChg chg="add del">
          <ac:chgData name="Développement CDC" userId="9d8a77df-fae9-41da-8cbc-a7bcb198249e" providerId="ADAL" clId="{47639C90-D47A-4F7E-A994-8743544895BA}" dt="2023-08-30T18:03:36.725" v="517" actId="478"/>
          <ac:picMkLst>
            <pc:docMk/>
            <pc:sldMk cId="3668817890" sldId="327"/>
            <ac:picMk id="5" creationId="{90CCA561-720D-C38E-B021-15F69729D230}"/>
          </ac:picMkLst>
        </pc:picChg>
      </pc:sldChg>
      <pc:sldChg chg="new del">
        <pc:chgData name="Développement CDC" userId="9d8a77df-fae9-41da-8cbc-a7bcb198249e" providerId="ADAL" clId="{47639C90-D47A-4F7E-A994-8743544895BA}" dt="2023-08-30T18:04:16.422" v="522" actId="47"/>
        <pc:sldMkLst>
          <pc:docMk/>
          <pc:sldMk cId="1948333164" sldId="328"/>
        </pc:sldMkLst>
      </pc:sldChg>
      <pc:sldChg chg="addSp delSp new mod">
        <pc:chgData name="Développement CDC" userId="9d8a77df-fae9-41da-8cbc-a7bcb198249e" providerId="ADAL" clId="{47639C90-D47A-4F7E-A994-8743544895BA}" dt="2023-08-30T18:03:33.795" v="516" actId="478"/>
        <pc:sldMkLst>
          <pc:docMk/>
          <pc:sldMk cId="3248447331" sldId="329"/>
        </pc:sldMkLst>
        <pc:spChg chg="del">
          <ac:chgData name="Développement CDC" userId="9d8a77df-fae9-41da-8cbc-a7bcb198249e" providerId="ADAL" clId="{47639C90-D47A-4F7E-A994-8743544895BA}" dt="2023-08-30T18:03:33.795" v="516" actId="478"/>
          <ac:spMkLst>
            <pc:docMk/>
            <pc:sldMk cId="3248447331" sldId="329"/>
            <ac:spMk id="2" creationId="{57421E13-B48F-EC92-3929-2DA7060C8879}"/>
          </ac:spMkLst>
        </pc:spChg>
        <pc:picChg chg="add">
          <ac:chgData name="Développement CDC" userId="9d8a77df-fae9-41da-8cbc-a7bcb198249e" providerId="ADAL" clId="{47639C90-D47A-4F7E-A994-8743544895BA}" dt="2023-08-30T18:03:28.573" v="515" actId="22"/>
          <ac:picMkLst>
            <pc:docMk/>
            <pc:sldMk cId="3248447331" sldId="329"/>
            <ac:picMk id="4" creationId="{21881136-9905-64D9-C52B-300FE7FBEDA0}"/>
          </ac:picMkLst>
        </pc:picChg>
      </pc:sldChg>
      <pc:sldChg chg="addSp new del mod">
        <pc:chgData name="Développement CDC" userId="9d8a77df-fae9-41da-8cbc-a7bcb198249e" providerId="ADAL" clId="{47639C90-D47A-4F7E-A994-8743544895BA}" dt="2023-08-30T18:04:12.894" v="521" actId="47"/>
        <pc:sldMkLst>
          <pc:docMk/>
          <pc:sldMk cId="808998254" sldId="330"/>
        </pc:sldMkLst>
        <pc:picChg chg="add">
          <ac:chgData name="Développement CDC" userId="9d8a77df-fae9-41da-8cbc-a7bcb198249e" providerId="ADAL" clId="{47639C90-D47A-4F7E-A994-8743544895BA}" dt="2023-08-30T18:04:03.511" v="520" actId="22"/>
          <ac:picMkLst>
            <pc:docMk/>
            <pc:sldMk cId="808998254" sldId="330"/>
            <ac:picMk id="5" creationId="{E294FA91-CAFA-9549-0FD1-7B6604E62F9B}"/>
          </ac:picMkLst>
        </pc:picChg>
      </pc:sldChg>
      <pc:sldChg chg="addSp delSp new mod">
        <pc:chgData name="Développement CDC" userId="9d8a77df-fae9-41da-8cbc-a7bcb198249e" providerId="ADAL" clId="{47639C90-D47A-4F7E-A994-8743544895BA}" dt="2023-08-30T18:41:04.818" v="4126" actId="478"/>
        <pc:sldMkLst>
          <pc:docMk/>
          <pc:sldMk cId="2491881002" sldId="330"/>
        </pc:sldMkLst>
        <pc:spChg chg="del">
          <ac:chgData name="Développement CDC" userId="9d8a77df-fae9-41da-8cbc-a7bcb198249e" providerId="ADAL" clId="{47639C90-D47A-4F7E-A994-8743544895BA}" dt="2023-08-30T18:41:01.434" v="4125" actId="478"/>
          <ac:spMkLst>
            <pc:docMk/>
            <pc:sldMk cId="2491881002" sldId="330"/>
            <ac:spMk id="2" creationId="{E9DED613-53F5-BF46-3289-086FCC42E1BC}"/>
          </ac:spMkLst>
        </pc:spChg>
        <pc:spChg chg="del">
          <ac:chgData name="Développement CDC" userId="9d8a77df-fae9-41da-8cbc-a7bcb198249e" providerId="ADAL" clId="{47639C90-D47A-4F7E-A994-8743544895BA}" dt="2023-08-30T18:41:04.818" v="4126" actId="478"/>
          <ac:spMkLst>
            <pc:docMk/>
            <pc:sldMk cId="2491881002" sldId="330"/>
            <ac:spMk id="3" creationId="{6E70D49F-C0FC-656B-B194-4E4043014D38}"/>
          </ac:spMkLst>
        </pc:spChg>
        <pc:picChg chg="add">
          <ac:chgData name="Développement CDC" userId="9d8a77df-fae9-41da-8cbc-a7bcb198249e" providerId="ADAL" clId="{47639C90-D47A-4F7E-A994-8743544895BA}" dt="2023-08-30T18:06:12.455" v="531" actId="22"/>
          <ac:picMkLst>
            <pc:docMk/>
            <pc:sldMk cId="2491881002" sldId="330"/>
            <ac:picMk id="5" creationId="{195FA39F-FFD7-74DF-0F13-7A1596F6D58C}"/>
          </ac:picMkLst>
        </pc:picChg>
      </pc:sldChg>
      <pc:sldChg chg="addSp delSp modSp new mod setBg addAnim">
        <pc:chgData name="Développement CDC" userId="9d8a77df-fae9-41da-8cbc-a7bcb198249e" providerId="ADAL" clId="{47639C90-D47A-4F7E-A994-8743544895BA}" dt="2023-09-07T16:55:33.156" v="9830" actId="478"/>
        <pc:sldMkLst>
          <pc:docMk/>
          <pc:sldMk cId="1337609839" sldId="331"/>
        </pc:sldMkLst>
        <pc:spChg chg="mod">
          <ac:chgData name="Développement CDC" userId="9d8a77df-fae9-41da-8cbc-a7bcb198249e" providerId="ADAL" clId="{47639C90-D47A-4F7E-A994-8743544895BA}" dt="2023-09-07T16:55:24.551" v="9829" actId="26606"/>
          <ac:spMkLst>
            <pc:docMk/>
            <pc:sldMk cId="1337609839" sldId="331"/>
            <ac:spMk id="2" creationId="{4D4544F5-9791-6C4E-DC6A-CB648A6B8279}"/>
          </ac:spMkLst>
        </pc:spChg>
        <pc:spChg chg="del mod">
          <ac:chgData name="Développement CDC" userId="9d8a77df-fae9-41da-8cbc-a7bcb198249e" providerId="ADAL" clId="{47639C90-D47A-4F7E-A994-8743544895BA}" dt="2023-09-07T16:55:33.156" v="9830" actId="478"/>
          <ac:spMkLst>
            <pc:docMk/>
            <pc:sldMk cId="1337609839" sldId="331"/>
            <ac:spMk id="3" creationId="{B4F1E06C-2F42-2937-452E-7E611F334D54}"/>
          </ac:spMkLst>
        </pc:spChg>
        <pc:spChg chg="add del">
          <ac:chgData name="Développement CDC" userId="9d8a77df-fae9-41da-8cbc-a7bcb198249e" providerId="ADAL" clId="{47639C90-D47A-4F7E-A994-8743544895BA}" dt="2023-09-07T16:53:14.991" v="9815" actId="26606"/>
          <ac:spMkLst>
            <pc:docMk/>
            <pc:sldMk cId="1337609839" sldId="331"/>
            <ac:spMk id="9" creationId="{0671A8AE-40A1-4631-A6B8-581AFF065482}"/>
          </ac:spMkLst>
        </pc:spChg>
        <pc:spChg chg="add del">
          <ac:chgData name="Développement CDC" userId="9d8a77df-fae9-41da-8cbc-a7bcb198249e" providerId="ADAL" clId="{47639C90-D47A-4F7E-A994-8743544895BA}" dt="2023-09-07T16:53:14.991" v="9815" actId="26606"/>
          <ac:spMkLst>
            <pc:docMk/>
            <pc:sldMk cId="1337609839" sldId="331"/>
            <ac:spMk id="11" creationId="{AB58EF07-17C2-48CF-ABB0-EEF1F17CB8F0}"/>
          </ac:spMkLst>
        </pc:spChg>
        <pc:spChg chg="add del">
          <ac:chgData name="Développement CDC" userId="9d8a77df-fae9-41da-8cbc-a7bcb198249e" providerId="ADAL" clId="{47639C90-D47A-4F7E-A994-8743544895BA}" dt="2023-09-07T16:53:14.991" v="9815" actId="26606"/>
          <ac:spMkLst>
            <pc:docMk/>
            <pc:sldMk cId="1337609839" sldId="331"/>
            <ac:spMk id="13" creationId="{AF2F604E-43BE-4DC3-B983-E071523364F8}"/>
          </ac:spMkLst>
        </pc:spChg>
        <pc:spChg chg="add del">
          <ac:chgData name="Développement CDC" userId="9d8a77df-fae9-41da-8cbc-a7bcb198249e" providerId="ADAL" clId="{47639C90-D47A-4F7E-A994-8743544895BA}" dt="2023-09-07T16:53:14.991" v="9815" actId="26606"/>
          <ac:spMkLst>
            <pc:docMk/>
            <pc:sldMk cId="1337609839" sldId="331"/>
            <ac:spMk id="15" creationId="{08C9B587-E65E-4B52-B37C-ABEBB6E87928}"/>
          </ac:spMkLst>
        </pc:spChg>
        <pc:spChg chg="add del">
          <ac:chgData name="Développement CDC" userId="9d8a77df-fae9-41da-8cbc-a7bcb198249e" providerId="ADAL" clId="{47639C90-D47A-4F7E-A994-8743544895BA}" dt="2023-09-07T16:55:24.551" v="9829" actId="26606"/>
          <ac:spMkLst>
            <pc:docMk/>
            <pc:sldMk cId="1337609839" sldId="331"/>
            <ac:spMk id="20" creationId="{8A95209C-5275-4E15-8EA7-7F42980ABF2D}"/>
          </ac:spMkLst>
        </pc:spChg>
        <pc:spChg chg="add del">
          <ac:chgData name="Développement CDC" userId="9d8a77df-fae9-41da-8cbc-a7bcb198249e" providerId="ADAL" clId="{47639C90-D47A-4F7E-A994-8743544895BA}" dt="2023-09-07T16:55:24.551" v="9829" actId="26606"/>
          <ac:spMkLst>
            <pc:docMk/>
            <pc:sldMk cId="1337609839" sldId="331"/>
            <ac:spMk id="22" creationId="{4F2ED431-E304-4FF0-9F4E-032783C9D612}"/>
          </ac:spMkLst>
        </pc:spChg>
        <pc:spChg chg="add del">
          <ac:chgData name="Développement CDC" userId="9d8a77df-fae9-41da-8cbc-a7bcb198249e" providerId="ADAL" clId="{47639C90-D47A-4F7E-A994-8743544895BA}" dt="2023-09-07T16:55:24.551" v="9829" actId="26606"/>
          <ac:spMkLst>
            <pc:docMk/>
            <pc:sldMk cId="1337609839" sldId="331"/>
            <ac:spMk id="24" creationId="{4E87FCFB-2CCE-460D-B3DD-557C8BD1B94A}"/>
          </ac:spMkLst>
        </pc:spChg>
        <pc:picChg chg="add mod ord">
          <ac:chgData name="Développement CDC" userId="9d8a77df-fae9-41da-8cbc-a7bcb198249e" providerId="ADAL" clId="{47639C90-D47A-4F7E-A994-8743544895BA}" dt="2023-09-07T16:55:24.551" v="9829" actId="26606"/>
          <ac:picMkLst>
            <pc:docMk/>
            <pc:sldMk cId="1337609839" sldId="331"/>
            <ac:picMk id="5" creationId="{C4E2A247-351D-B3DD-9A28-1C6133452FE7}"/>
          </ac:picMkLst>
        </pc:picChg>
        <pc:picChg chg="add del mod">
          <ac:chgData name="Développement CDC" userId="9d8a77df-fae9-41da-8cbc-a7bcb198249e" providerId="ADAL" clId="{47639C90-D47A-4F7E-A994-8743544895BA}" dt="2023-09-07T16:54:50.906" v="9825" actId="478"/>
          <ac:picMkLst>
            <pc:docMk/>
            <pc:sldMk cId="1337609839" sldId="331"/>
            <ac:picMk id="6" creationId="{7B76F7D4-4E39-5DE1-B7EA-8F69001B023B}"/>
          </ac:picMkLst>
        </pc:picChg>
        <pc:picChg chg="add mod">
          <ac:chgData name="Développement CDC" userId="9d8a77df-fae9-41da-8cbc-a7bcb198249e" providerId="ADAL" clId="{47639C90-D47A-4F7E-A994-8743544895BA}" dt="2023-09-07T16:55:24.551" v="9829" actId="26606"/>
          <ac:picMkLst>
            <pc:docMk/>
            <pc:sldMk cId="1337609839" sldId="331"/>
            <ac:picMk id="8" creationId="{1E084189-BEA6-0B8B-AEC8-815820F26C5C}"/>
          </ac:picMkLst>
        </pc:picChg>
        <pc:cxnChg chg="add">
          <ac:chgData name="Développement CDC" userId="9d8a77df-fae9-41da-8cbc-a7bcb198249e" providerId="ADAL" clId="{47639C90-D47A-4F7E-A994-8743544895BA}" dt="2023-09-07T16:55:24.551" v="9829" actId="26606"/>
          <ac:cxnSpMkLst>
            <pc:docMk/>
            <pc:sldMk cId="1337609839" sldId="331"/>
            <ac:cxnSpMk id="29" creationId="{192712F8-36FA-35DF-0CE8-4098D93322A3}"/>
          </ac:cxnSpMkLst>
        </pc:cxnChg>
        <pc:cxnChg chg="add">
          <ac:chgData name="Développement CDC" userId="9d8a77df-fae9-41da-8cbc-a7bcb198249e" providerId="ADAL" clId="{47639C90-D47A-4F7E-A994-8743544895BA}" dt="2023-09-07T16:55:24.551" v="9829" actId="26606"/>
          <ac:cxnSpMkLst>
            <pc:docMk/>
            <pc:sldMk cId="1337609839" sldId="331"/>
            <ac:cxnSpMk id="31" creationId="{AF9469B9-6468-5B6A-E832-8D4590388432}"/>
          </ac:cxnSpMkLst>
        </pc:cxnChg>
      </pc:sldChg>
      <pc:sldChg chg="addSp modSp add mod">
        <pc:chgData name="Développement CDC" userId="9d8a77df-fae9-41da-8cbc-a7bcb198249e" providerId="ADAL" clId="{47639C90-D47A-4F7E-A994-8743544895BA}" dt="2023-09-07T15:18:56.214" v="6618" actId="14100"/>
        <pc:sldMkLst>
          <pc:docMk/>
          <pc:sldMk cId="2073535664" sldId="332"/>
        </pc:sldMkLst>
        <pc:spChg chg="add mod">
          <ac:chgData name="Développement CDC" userId="9d8a77df-fae9-41da-8cbc-a7bcb198249e" providerId="ADAL" clId="{47639C90-D47A-4F7E-A994-8743544895BA}" dt="2023-09-07T15:17:26.978" v="6580" actId="20577"/>
          <ac:spMkLst>
            <pc:docMk/>
            <pc:sldMk cId="2073535664" sldId="332"/>
            <ac:spMk id="2" creationId="{B02198FA-5CD5-8B64-990C-E5C068451B8D}"/>
          </ac:spMkLst>
        </pc:spChg>
        <pc:spChg chg="mod">
          <ac:chgData name="Développement CDC" userId="9d8a77df-fae9-41da-8cbc-a7bcb198249e" providerId="ADAL" clId="{47639C90-D47A-4F7E-A994-8743544895BA}" dt="2023-09-07T15:08:05.144" v="5854" actId="5793"/>
          <ac:spMkLst>
            <pc:docMk/>
            <pc:sldMk cId="2073535664" sldId="332"/>
            <ac:spMk id="8" creationId="{6E7B8C09-346D-0774-236B-7391CC451F13}"/>
          </ac:spMkLst>
        </pc:spChg>
        <pc:picChg chg="mod">
          <ac:chgData name="Développement CDC" userId="9d8a77df-fae9-41da-8cbc-a7bcb198249e" providerId="ADAL" clId="{47639C90-D47A-4F7E-A994-8743544895BA}" dt="2023-09-07T15:18:56.214" v="6618" actId="14100"/>
          <ac:picMkLst>
            <pc:docMk/>
            <pc:sldMk cId="2073535664" sldId="332"/>
            <ac:picMk id="5" creationId="{D20E29D1-181D-A69E-1BD8-ADB332704431}"/>
          </ac:picMkLst>
        </pc:picChg>
      </pc:sldChg>
      <pc:sldChg chg="delSp modSp add mod">
        <pc:chgData name="Développement CDC" userId="9d8a77df-fae9-41da-8cbc-a7bcb198249e" providerId="ADAL" clId="{47639C90-D47A-4F7E-A994-8743544895BA}" dt="2023-09-07T16:42:12.109" v="9473" actId="20577"/>
        <pc:sldMkLst>
          <pc:docMk/>
          <pc:sldMk cId="3690361163" sldId="333"/>
        </pc:sldMkLst>
        <pc:spChg chg="mod">
          <ac:chgData name="Développement CDC" userId="9d8a77df-fae9-41da-8cbc-a7bcb198249e" providerId="ADAL" clId="{47639C90-D47A-4F7E-A994-8743544895BA}" dt="2023-09-07T16:42:12.109" v="9473" actId="20577"/>
          <ac:spMkLst>
            <pc:docMk/>
            <pc:sldMk cId="3690361163" sldId="333"/>
            <ac:spMk id="4" creationId="{1A4975CE-A6FF-01F7-A77D-72D2CDBD756C}"/>
          </ac:spMkLst>
        </pc:spChg>
        <pc:picChg chg="del">
          <ac:chgData name="Développement CDC" userId="9d8a77df-fae9-41da-8cbc-a7bcb198249e" providerId="ADAL" clId="{47639C90-D47A-4F7E-A994-8743544895BA}" dt="2023-09-07T16:24:38.018" v="7747" actId="478"/>
          <ac:picMkLst>
            <pc:docMk/>
            <pc:sldMk cId="3690361163" sldId="333"/>
            <ac:picMk id="7" creationId="{A9C6D7B9-E8F4-841C-452A-BE1C2F2F5819}"/>
          </ac:picMkLst>
        </pc:picChg>
      </pc:sldChg>
      <pc:sldChg chg="addSp delSp modSp add mod">
        <pc:chgData name="Développement CDC" userId="9d8a77df-fae9-41da-8cbc-a7bcb198249e" providerId="ADAL" clId="{47639C90-D47A-4F7E-A994-8743544895BA}" dt="2023-09-07T16:44:41.226" v="9776" actId="20577"/>
        <pc:sldMkLst>
          <pc:docMk/>
          <pc:sldMk cId="1023894555" sldId="334"/>
        </pc:sldMkLst>
        <pc:spChg chg="mod">
          <ac:chgData name="Développement CDC" userId="9d8a77df-fae9-41da-8cbc-a7bcb198249e" providerId="ADAL" clId="{47639C90-D47A-4F7E-A994-8743544895BA}" dt="2023-09-07T16:44:41.226" v="9776" actId="20577"/>
          <ac:spMkLst>
            <pc:docMk/>
            <pc:sldMk cId="1023894555" sldId="334"/>
            <ac:spMk id="4" creationId="{1A4975CE-A6FF-01F7-A77D-72D2CDBD756C}"/>
          </ac:spMkLst>
        </pc:spChg>
        <pc:picChg chg="add del mod">
          <ac:chgData name="Développement CDC" userId="9d8a77df-fae9-41da-8cbc-a7bcb198249e" providerId="ADAL" clId="{47639C90-D47A-4F7E-A994-8743544895BA}" dt="2023-09-07T16:40:22.037" v="9284" actId="478"/>
          <ac:picMkLst>
            <pc:docMk/>
            <pc:sldMk cId="1023894555" sldId="334"/>
            <ac:picMk id="6" creationId="{9D7EB88C-BA76-CAAB-7599-9CA32D569961}"/>
          </ac:picMkLst>
        </pc:picChg>
      </pc:sldChg>
    </pc:docChg>
  </pc:docChgLst>
  <pc:docChgLst>
    <pc:chgData name="Annie-Pier Caron" userId="S::participation@cdclevis.ca::da1d5f87-498d-46d6-89c8-7c63d861c95b" providerId="AD" clId="Web-{49006D7F-6DBC-F997-77DB-C16F3AA8A7ED}"/>
    <pc:docChg chg="modSld">
      <pc:chgData name="Annie-Pier Caron" userId="S::participation@cdclevis.ca::da1d5f87-498d-46d6-89c8-7c63d861c95b" providerId="AD" clId="Web-{49006D7F-6DBC-F997-77DB-C16F3AA8A7ED}" dt="2023-09-12T17:56:29.827" v="142" actId="20577"/>
      <pc:docMkLst>
        <pc:docMk/>
      </pc:docMkLst>
      <pc:sldChg chg="modSp">
        <pc:chgData name="Annie-Pier Caron" userId="S::participation@cdclevis.ca::da1d5f87-498d-46d6-89c8-7c63d861c95b" providerId="AD" clId="Web-{49006D7F-6DBC-F997-77DB-C16F3AA8A7ED}" dt="2023-09-12T17:48:28.255" v="59" actId="20577"/>
        <pc:sldMkLst>
          <pc:docMk/>
          <pc:sldMk cId="489522574" sldId="265"/>
        </pc:sldMkLst>
        <pc:spChg chg="mod">
          <ac:chgData name="Annie-Pier Caron" userId="S::participation@cdclevis.ca::da1d5f87-498d-46d6-89c8-7c63d861c95b" providerId="AD" clId="Web-{49006D7F-6DBC-F997-77DB-C16F3AA8A7ED}" dt="2023-09-12T17:48:28.255" v="59" actId="20577"/>
          <ac:spMkLst>
            <pc:docMk/>
            <pc:sldMk cId="489522574" sldId="265"/>
            <ac:spMk id="3" creationId="{00000000-0000-0000-0000-000000000000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55:59.045" v="141" actId="20577"/>
        <pc:sldMkLst>
          <pc:docMk/>
          <pc:sldMk cId="704286568" sldId="266"/>
        </pc:sldMkLst>
        <pc:spChg chg="mod">
          <ac:chgData name="Annie-Pier Caron" userId="S::participation@cdclevis.ca::da1d5f87-498d-46d6-89c8-7c63d861c95b" providerId="AD" clId="Web-{49006D7F-6DBC-F997-77DB-C16F3AA8A7ED}" dt="2023-09-12T17:51:38.321" v="89" actId="20577"/>
          <ac:spMkLst>
            <pc:docMk/>
            <pc:sldMk cId="704286568" sldId="266"/>
            <ac:spMk id="7" creationId="{DD190A40-4EFA-F2E5-D08B-4CFED760257E}"/>
          </ac:spMkLst>
        </pc:spChg>
        <pc:spChg chg="mod">
          <ac:chgData name="Annie-Pier Caron" userId="S::participation@cdclevis.ca::da1d5f87-498d-46d6-89c8-7c63d861c95b" providerId="AD" clId="Web-{49006D7F-6DBC-F997-77DB-C16F3AA8A7ED}" dt="2023-09-12T17:55:59.045" v="141" actId="20577"/>
          <ac:spMkLst>
            <pc:docMk/>
            <pc:sldMk cId="704286568" sldId="266"/>
            <ac:spMk id="13" creationId="{3D2F9270-49F8-0423-FF58-699ABB94D319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35:06.567" v="31" actId="20577"/>
        <pc:sldMkLst>
          <pc:docMk/>
          <pc:sldMk cId="4211707798" sldId="286"/>
        </pc:sldMkLst>
        <pc:spChg chg="mod">
          <ac:chgData name="Annie-Pier Caron" userId="S::participation@cdclevis.ca::da1d5f87-498d-46d6-89c8-7c63d861c95b" providerId="AD" clId="Web-{49006D7F-6DBC-F997-77DB-C16F3AA8A7ED}" dt="2023-09-12T17:35:06.567" v="31" actId="20577"/>
          <ac:spMkLst>
            <pc:docMk/>
            <pc:sldMk cId="4211707798" sldId="286"/>
            <ac:spMk id="2" creationId="{00000000-0000-0000-0000-000000000000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34:51.676" v="28" actId="20577"/>
        <pc:sldMkLst>
          <pc:docMk/>
          <pc:sldMk cId="911451615" sldId="291"/>
        </pc:sldMkLst>
        <pc:spChg chg="mod">
          <ac:chgData name="Annie-Pier Caron" userId="S::participation@cdclevis.ca::da1d5f87-498d-46d6-89c8-7c63d861c95b" providerId="AD" clId="Web-{49006D7F-6DBC-F997-77DB-C16F3AA8A7ED}" dt="2023-09-12T17:34:44.457" v="27" actId="20577"/>
          <ac:spMkLst>
            <pc:docMk/>
            <pc:sldMk cId="911451615" sldId="291"/>
            <ac:spMk id="2" creationId="{00000000-0000-0000-0000-000000000000}"/>
          </ac:spMkLst>
        </pc:spChg>
        <pc:spChg chg="mod">
          <ac:chgData name="Annie-Pier Caron" userId="S::participation@cdclevis.ca::da1d5f87-498d-46d6-89c8-7c63d861c95b" providerId="AD" clId="Web-{49006D7F-6DBC-F997-77DB-C16F3AA8A7ED}" dt="2023-09-12T17:34:51.676" v="28" actId="20577"/>
          <ac:spMkLst>
            <pc:docMk/>
            <pc:sldMk cId="911451615" sldId="291"/>
            <ac:spMk id="5" creationId="{00000000-0000-0000-0000-000000000000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34:59.536" v="29" actId="20577"/>
        <pc:sldMkLst>
          <pc:docMk/>
          <pc:sldMk cId="3981186336" sldId="295"/>
        </pc:sldMkLst>
        <pc:spChg chg="mod">
          <ac:chgData name="Annie-Pier Caron" userId="S::participation@cdclevis.ca::da1d5f87-498d-46d6-89c8-7c63d861c95b" providerId="AD" clId="Web-{49006D7F-6DBC-F997-77DB-C16F3AA8A7ED}" dt="2023-09-12T17:34:59.536" v="29" actId="20577"/>
          <ac:spMkLst>
            <pc:docMk/>
            <pc:sldMk cId="3981186336" sldId="295"/>
            <ac:spMk id="2" creationId="{00000000-0000-0000-0000-000000000000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56:29.827" v="142" actId="20577"/>
        <pc:sldMkLst>
          <pc:docMk/>
          <pc:sldMk cId="3110825321" sldId="298"/>
        </pc:sldMkLst>
        <pc:spChg chg="mod">
          <ac:chgData name="Annie-Pier Caron" userId="S::participation@cdclevis.ca::da1d5f87-498d-46d6-89c8-7c63d861c95b" providerId="AD" clId="Web-{49006D7F-6DBC-F997-77DB-C16F3AA8A7ED}" dt="2023-09-12T17:56:29.827" v="142" actId="20577"/>
          <ac:spMkLst>
            <pc:docMk/>
            <pc:sldMk cId="3110825321" sldId="298"/>
            <ac:spMk id="2" creationId="{00000000-0000-0000-0000-000000000000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46:31.065" v="37" actId="20577"/>
        <pc:sldMkLst>
          <pc:docMk/>
          <pc:sldMk cId="1791689450" sldId="306"/>
        </pc:sldMkLst>
        <pc:spChg chg="mod">
          <ac:chgData name="Annie-Pier Caron" userId="S::participation@cdclevis.ca::da1d5f87-498d-46d6-89c8-7c63d861c95b" providerId="AD" clId="Web-{49006D7F-6DBC-F997-77DB-C16F3AA8A7ED}" dt="2023-09-12T17:46:31.065" v="37" actId="20577"/>
          <ac:spMkLst>
            <pc:docMk/>
            <pc:sldMk cId="1791689450" sldId="306"/>
            <ac:spMk id="5" creationId="{ED2F9D31-3A23-B6BB-5072-B34525878572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47:16.113" v="50" actId="20577"/>
        <pc:sldMkLst>
          <pc:docMk/>
          <pc:sldMk cId="4193232289" sldId="307"/>
        </pc:sldMkLst>
        <pc:spChg chg="mod">
          <ac:chgData name="Annie-Pier Caron" userId="S::participation@cdclevis.ca::da1d5f87-498d-46d6-89c8-7c63d861c95b" providerId="AD" clId="Web-{49006D7F-6DBC-F997-77DB-C16F3AA8A7ED}" dt="2023-09-12T17:46:52.909" v="38" actId="20577"/>
          <ac:spMkLst>
            <pc:docMk/>
            <pc:sldMk cId="4193232289" sldId="307"/>
            <ac:spMk id="2" creationId="{B7EA9341-6EE2-193C-621A-7D700EA93F50}"/>
          </ac:spMkLst>
        </pc:spChg>
        <pc:spChg chg="mod">
          <ac:chgData name="Annie-Pier Caron" userId="S::participation@cdclevis.ca::da1d5f87-498d-46d6-89c8-7c63d861c95b" providerId="AD" clId="Web-{49006D7F-6DBC-F997-77DB-C16F3AA8A7ED}" dt="2023-09-12T17:47:16.113" v="50" actId="20577"/>
          <ac:spMkLst>
            <pc:docMk/>
            <pc:sldMk cId="4193232289" sldId="307"/>
            <ac:spMk id="4" creationId="{1A4975CE-A6FF-01F7-A77D-72D2CDBD756C}"/>
          </ac:spMkLst>
        </pc:spChg>
        <pc:picChg chg="mod">
          <ac:chgData name="Annie-Pier Caron" userId="S::participation@cdclevis.ca::da1d5f87-498d-46d6-89c8-7c63d861c95b" providerId="AD" clId="Web-{49006D7F-6DBC-F997-77DB-C16F3AA8A7ED}" dt="2023-09-12T17:47:06.378" v="43" actId="1076"/>
          <ac:picMkLst>
            <pc:docMk/>
            <pc:sldMk cId="4193232289" sldId="307"/>
            <ac:picMk id="7" creationId="{A9C6D7B9-E8F4-841C-452A-BE1C2F2F5819}"/>
          </ac:picMkLst>
        </pc:picChg>
      </pc:sldChg>
      <pc:sldChg chg="modSp">
        <pc:chgData name="Annie-Pier Caron" userId="S::participation@cdclevis.ca::da1d5f87-498d-46d6-89c8-7c63d861c95b" providerId="AD" clId="Web-{49006D7F-6DBC-F997-77DB-C16F3AA8A7ED}" dt="2023-09-12T17:53:33.527" v="115" actId="1076"/>
        <pc:sldMkLst>
          <pc:docMk/>
          <pc:sldMk cId="2901175030" sldId="313"/>
        </pc:sldMkLst>
        <pc:spChg chg="mod">
          <ac:chgData name="Annie-Pier Caron" userId="S::participation@cdclevis.ca::da1d5f87-498d-46d6-89c8-7c63d861c95b" providerId="AD" clId="Web-{49006D7F-6DBC-F997-77DB-C16F3AA8A7ED}" dt="2023-09-12T17:34:39.114" v="26" actId="20577"/>
          <ac:spMkLst>
            <pc:docMk/>
            <pc:sldMk cId="2901175030" sldId="313"/>
            <ac:spMk id="8" creationId="{6E7B8C09-346D-0774-236B-7391CC451F13}"/>
          </ac:spMkLst>
        </pc:spChg>
        <pc:spChg chg="mod">
          <ac:chgData name="Annie-Pier Caron" userId="S::participation@cdclevis.ca::da1d5f87-498d-46d6-89c8-7c63d861c95b" providerId="AD" clId="Web-{49006D7F-6DBC-F997-77DB-C16F3AA8A7ED}" dt="2023-09-12T17:53:33.527" v="115" actId="1076"/>
          <ac:spMkLst>
            <pc:docMk/>
            <pc:sldMk cId="2901175030" sldId="313"/>
            <ac:spMk id="10" creationId="{6B61613A-B511-172C-15EC-27979BDC1EF9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35:12.661" v="32" actId="20577"/>
        <pc:sldMkLst>
          <pc:docMk/>
          <pc:sldMk cId="4276338780" sldId="321"/>
        </pc:sldMkLst>
        <pc:spChg chg="mod">
          <ac:chgData name="Annie-Pier Caron" userId="S::participation@cdclevis.ca::da1d5f87-498d-46d6-89c8-7c63d861c95b" providerId="AD" clId="Web-{49006D7F-6DBC-F997-77DB-C16F3AA8A7ED}" dt="2023-09-12T17:35:12.661" v="32" actId="20577"/>
          <ac:spMkLst>
            <pc:docMk/>
            <pc:sldMk cId="4276338780" sldId="321"/>
            <ac:spMk id="2" creationId="{05F1C6D3-785E-2B62-D30B-A42929800337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54:29.137" v="125" actId="20577"/>
        <pc:sldMkLst>
          <pc:docMk/>
          <pc:sldMk cId="3662050526" sldId="322"/>
        </pc:sldMkLst>
        <pc:spChg chg="mod">
          <ac:chgData name="Annie-Pier Caron" userId="S::participation@cdclevis.ca::da1d5f87-498d-46d6-89c8-7c63d861c95b" providerId="AD" clId="Web-{49006D7F-6DBC-F997-77DB-C16F3AA8A7ED}" dt="2023-09-12T17:54:15.325" v="122" actId="20577"/>
          <ac:spMkLst>
            <pc:docMk/>
            <pc:sldMk cId="3662050526" sldId="322"/>
            <ac:spMk id="2" creationId="{561FBFB8-1577-B890-6763-D11C170C0D88}"/>
          </ac:spMkLst>
        </pc:spChg>
        <pc:spChg chg="mod">
          <ac:chgData name="Annie-Pier Caron" userId="S::participation@cdclevis.ca::da1d5f87-498d-46d6-89c8-7c63d861c95b" providerId="AD" clId="Web-{49006D7F-6DBC-F997-77DB-C16F3AA8A7ED}" dt="2023-09-12T17:54:29.137" v="125" actId="20577"/>
          <ac:spMkLst>
            <pc:docMk/>
            <pc:sldMk cId="3662050526" sldId="322"/>
            <ac:spMk id="3" creationId="{EF0CDB6C-B06B-77ED-5129-FFEBA31CF946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55:34.029" v="136" actId="1076"/>
        <pc:sldMkLst>
          <pc:docMk/>
          <pc:sldMk cId="2785109694" sldId="324"/>
        </pc:sldMkLst>
        <pc:spChg chg="mod">
          <ac:chgData name="Annie-Pier Caron" userId="S::participation@cdclevis.ca::da1d5f87-498d-46d6-89c8-7c63d861c95b" providerId="AD" clId="Web-{49006D7F-6DBC-F997-77DB-C16F3AA8A7ED}" dt="2023-09-12T17:49:46.757" v="62" actId="20577"/>
          <ac:spMkLst>
            <pc:docMk/>
            <pc:sldMk cId="2785109694" sldId="324"/>
            <ac:spMk id="2" creationId="{5D8BF20F-D8AE-E607-A03B-5895C51349C8}"/>
          </ac:spMkLst>
        </pc:spChg>
        <pc:spChg chg="mod">
          <ac:chgData name="Annie-Pier Caron" userId="S::participation@cdclevis.ca::da1d5f87-498d-46d6-89c8-7c63d861c95b" providerId="AD" clId="Web-{49006D7F-6DBC-F997-77DB-C16F3AA8A7ED}" dt="2023-09-12T17:55:34.029" v="136" actId="1076"/>
          <ac:spMkLst>
            <pc:docMk/>
            <pc:sldMk cId="2785109694" sldId="324"/>
            <ac:spMk id="3" creationId="{6C8580A0-E1B9-1301-AA1F-B86960F75DB7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55:53.561" v="140" actId="1076"/>
        <pc:sldMkLst>
          <pc:docMk/>
          <pc:sldMk cId="1925507049" sldId="325"/>
        </pc:sldMkLst>
        <pc:spChg chg="mod">
          <ac:chgData name="Annie-Pier Caron" userId="S::participation@cdclevis.ca::da1d5f87-498d-46d6-89c8-7c63d861c95b" providerId="AD" clId="Web-{49006D7F-6DBC-F997-77DB-C16F3AA8A7ED}" dt="2023-09-12T17:55:21.951" v="133" actId="20577"/>
          <ac:spMkLst>
            <pc:docMk/>
            <pc:sldMk cId="1925507049" sldId="325"/>
            <ac:spMk id="5" creationId="{07F8663A-D0E3-5DBE-ED73-F7B381FD78DC}"/>
          </ac:spMkLst>
        </pc:spChg>
        <pc:spChg chg="mod">
          <ac:chgData name="Annie-Pier Caron" userId="S::participation@cdclevis.ca::da1d5f87-498d-46d6-89c8-7c63d861c95b" providerId="AD" clId="Web-{49006D7F-6DBC-F997-77DB-C16F3AA8A7ED}" dt="2023-09-12T17:55:53.561" v="140" actId="1076"/>
          <ac:spMkLst>
            <pc:docMk/>
            <pc:sldMk cId="1925507049" sldId="325"/>
            <ac:spMk id="7" creationId="{0F892315-E148-B233-3D33-CE563CDAAC1E}"/>
          </ac:spMkLst>
        </pc:spChg>
      </pc:sldChg>
      <pc:sldChg chg="addSp delSp modSp">
        <pc:chgData name="Annie-Pier Caron" userId="S::participation@cdclevis.ca::da1d5f87-498d-46d6-89c8-7c63d861c95b" providerId="AD" clId="Web-{49006D7F-6DBC-F997-77DB-C16F3AA8A7ED}" dt="2023-09-12T17:53:45.277" v="120" actId="1076"/>
        <pc:sldMkLst>
          <pc:docMk/>
          <pc:sldMk cId="2073535664" sldId="332"/>
        </pc:sldMkLst>
        <pc:spChg chg="add mod">
          <ac:chgData name="Annie-Pier Caron" userId="S::participation@cdclevis.ca::da1d5f87-498d-46d6-89c8-7c63d861c95b" providerId="AD" clId="Web-{49006D7F-6DBC-F997-77DB-C16F3AA8A7ED}" dt="2023-09-12T17:53:45.277" v="120" actId="1076"/>
          <ac:spMkLst>
            <pc:docMk/>
            <pc:sldMk cId="2073535664" sldId="332"/>
            <ac:spMk id="4" creationId="{0CBD7D2A-6950-3F92-2EA5-03524C3685B2}"/>
          </ac:spMkLst>
        </pc:spChg>
        <pc:spChg chg="del mod">
          <ac:chgData name="Annie-Pier Caron" userId="S::participation@cdclevis.ca::da1d5f87-498d-46d6-89c8-7c63d861c95b" providerId="AD" clId="Web-{49006D7F-6DBC-F997-77DB-C16F3AA8A7ED}" dt="2023-09-12T17:53:39.433" v="118"/>
          <ac:spMkLst>
            <pc:docMk/>
            <pc:sldMk cId="2073535664" sldId="332"/>
            <ac:spMk id="7" creationId="{3605AFEC-0315-306F-5411-9613E413A3A8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48:03.020" v="55" actId="20577"/>
        <pc:sldMkLst>
          <pc:docMk/>
          <pc:sldMk cId="3690361163" sldId="333"/>
        </pc:sldMkLst>
        <pc:spChg chg="mod">
          <ac:chgData name="Annie-Pier Caron" userId="S::participation@cdclevis.ca::da1d5f87-498d-46d6-89c8-7c63d861c95b" providerId="AD" clId="Web-{49006D7F-6DBC-F997-77DB-C16F3AA8A7ED}" dt="2023-09-12T17:47:31.473" v="51" actId="20577"/>
          <ac:spMkLst>
            <pc:docMk/>
            <pc:sldMk cId="3690361163" sldId="333"/>
            <ac:spMk id="2" creationId="{B7EA9341-6EE2-193C-621A-7D700EA93F50}"/>
          </ac:spMkLst>
        </pc:spChg>
        <pc:spChg chg="mod">
          <ac:chgData name="Annie-Pier Caron" userId="S::participation@cdclevis.ca::da1d5f87-498d-46d6-89c8-7c63d861c95b" providerId="AD" clId="Web-{49006D7F-6DBC-F997-77DB-C16F3AA8A7ED}" dt="2023-09-12T17:48:03.020" v="55" actId="20577"/>
          <ac:spMkLst>
            <pc:docMk/>
            <pc:sldMk cId="3690361163" sldId="333"/>
            <ac:spMk id="4" creationId="{1A4975CE-A6FF-01F7-A77D-72D2CDBD756C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48:23.739" v="58" actId="20577"/>
        <pc:sldMkLst>
          <pc:docMk/>
          <pc:sldMk cId="1023894555" sldId="334"/>
        </pc:sldMkLst>
        <pc:spChg chg="mod">
          <ac:chgData name="Annie-Pier Caron" userId="S::participation@cdclevis.ca::da1d5f87-498d-46d6-89c8-7c63d861c95b" providerId="AD" clId="Web-{49006D7F-6DBC-F997-77DB-C16F3AA8A7ED}" dt="2023-09-12T17:48:07.536" v="56" actId="20577"/>
          <ac:spMkLst>
            <pc:docMk/>
            <pc:sldMk cId="1023894555" sldId="334"/>
            <ac:spMk id="2" creationId="{B7EA9341-6EE2-193C-621A-7D700EA93F50}"/>
          </ac:spMkLst>
        </pc:spChg>
        <pc:spChg chg="mod">
          <ac:chgData name="Annie-Pier Caron" userId="S::participation@cdclevis.ca::da1d5f87-498d-46d6-89c8-7c63d861c95b" providerId="AD" clId="Web-{49006D7F-6DBC-F997-77DB-C16F3AA8A7ED}" dt="2023-09-12T17:48:23.739" v="58" actId="20577"/>
          <ac:spMkLst>
            <pc:docMk/>
            <pc:sldMk cId="1023894555" sldId="334"/>
            <ac:spMk id="4" creationId="{1A4975CE-A6FF-01F7-A77D-72D2CDBD756C}"/>
          </ac:spMkLst>
        </pc:spChg>
      </pc:sldChg>
      <pc:sldChg chg="modSp">
        <pc:chgData name="Annie-Pier Caron" userId="S::participation@cdclevis.ca::da1d5f87-498d-46d6-89c8-7c63d861c95b" providerId="AD" clId="Web-{49006D7F-6DBC-F997-77DB-C16F3AA8A7ED}" dt="2023-09-12T17:49:38.678" v="61" actId="20577"/>
        <pc:sldMkLst>
          <pc:docMk/>
          <pc:sldMk cId="3469281784" sldId="335"/>
        </pc:sldMkLst>
        <pc:spChg chg="mod">
          <ac:chgData name="Annie-Pier Caron" userId="S::participation@cdclevis.ca::da1d5f87-498d-46d6-89c8-7c63d861c95b" providerId="AD" clId="Web-{49006D7F-6DBC-F997-77DB-C16F3AA8A7ED}" dt="2023-09-12T17:49:38.678" v="61" actId="20577"/>
          <ac:spMkLst>
            <pc:docMk/>
            <pc:sldMk cId="3469281784" sldId="335"/>
            <ac:spMk id="2" creationId="{D326A195-A995-A3B7-C42B-3C92ECDCF836}"/>
          </ac:spMkLst>
        </pc:spChg>
      </pc:sldChg>
    </pc:docChg>
  </pc:docChgLst>
  <pc:docChgLst>
    <pc:chgData name="Érick  Plourde" userId="844e9324-da84-4438-bf61-2b76134cf2e4" providerId="ADAL" clId="{F3481294-A734-4F21-8BDB-7A2FA5D07BDD}"/>
    <pc:docChg chg="undo custSel addSld delSld modSld sldOrd">
      <pc:chgData name="Érick  Plourde" userId="844e9324-da84-4438-bf61-2b76134cf2e4" providerId="ADAL" clId="{F3481294-A734-4F21-8BDB-7A2FA5D07BDD}" dt="2023-09-20T12:16:51.171" v="2272" actId="1076"/>
      <pc:docMkLst>
        <pc:docMk/>
      </pc:docMkLst>
      <pc:sldChg chg="modSp mod">
        <pc:chgData name="Érick  Plourde" userId="844e9324-da84-4438-bf61-2b76134cf2e4" providerId="ADAL" clId="{F3481294-A734-4F21-8BDB-7A2FA5D07BDD}" dt="2023-09-13T18:27:01.706" v="2050" actId="255"/>
        <pc:sldMkLst>
          <pc:docMk/>
          <pc:sldMk cId="489522574" sldId="265"/>
        </pc:sldMkLst>
        <pc:spChg chg="mod">
          <ac:chgData name="Érick  Plourde" userId="844e9324-da84-4438-bf61-2b76134cf2e4" providerId="ADAL" clId="{F3481294-A734-4F21-8BDB-7A2FA5D07BDD}" dt="2023-09-13T18:27:01.706" v="2050" actId="255"/>
          <ac:spMkLst>
            <pc:docMk/>
            <pc:sldMk cId="489522574" sldId="265"/>
            <ac:spMk id="3" creationId="{00000000-0000-0000-0000-000000000000}"/>
          </ac:spMkLst>
        </pc:spChg>
        <pc:picChg chg="mod">
          <ac:chgData name="Érick  Plourde" userId="844e9324-da84-4438-bf61-2b76134cf2e4" providerId="ADAL" clId="{F3481294-A734-4F21-8BDB-7A2FA5D07BDD}" dt="2023-09-13T18:26:42.141" v="2047" actId="14861"/>
          <ac:picMkLst>
            <pc:docMk/>
            <pc:sldMk cId="489522574" sldId="265"/>
            <ac:picMk id="7" creationId="{D0714F58-6877-DBBC-8529-E88B2F5A658E}"/>
          </ac:picMkLst>
        </pc:picChg>
      </pc:sldChg>
      <pc:sldChg chg="addSp delSp modSp mod ord">
        <pc:chgData name="Érick  Plourde" userId="844e9324-da84-4438-bf61-2b76134cf2e4" providerId="ADAL" clId="{F3481294-A734-4F21-8BDB-7A2FA5D07BDD}" dt="2023-09-13T18:13:14.534" v="1936" actId="207"/>
        <pc:sldMkLst>
          <pc:docMk/>
          <pc:sldMk cId="704286568" sldId="266"/>
        </pc:sldMkLst>
        <pc:spChg chg="add del mod">
          <ac:chgData name="Érick  Plourde" userId="844e9324-da84-4438-bf61-2b76134cf2e4" providerId="ADAL" clId="{F3481294-A734-4F21-8BDB-7A2FA5D07BDD}" dt="2023-09-13T18:06:05.178" v="1801"/>
          <ac:spMkLst>
            <pc:docMk/>
            <pc:sldMk cId="704286568" sldId="266"/>
            <ac:spMk id="3" creationId="{C1032568-0ECD-F958-895F-860428840C86}"/>
          </ac:spMkLst>
        </pc:spChg>
        <pc:spChg chg="add mod">
          <ac:chgData name="Érick  Plourde" userId="844e9324-da84-4438-bf61-2b76134cf2e4" providerId="ADAL" clId="{F3481294-A734-4F21-8BDB-7A2FA5D07BDD}" dt="2023-09-13T18:13:14.534" v="1936" actId="207"/>
          <ac:spMkLst>
            <pc:docMk/>
            <pc:sldMk cId="704286568" sldId="266"/>
            <ac:spMk id="5" creationId="{DF03BE9B-8CDD-0959-EEF7-B762DE68F796}"/>
          </ac:spMkLst>
        </pc:spChg>
        <pc:spChg chg="mod">
          <ac:chgData name="Érick  Plourde" userId="844e9324-da84-4438-bf61-2b76134cf2e4" providerId="ADAL" clId="{F3481294-A734-4F21-8BDB-7A2FA5D07BDD}" dt="2023-09-13T18:11:10.961" v="1883" actId="1076"/>
          <ac:spMkLst>
            <pc:docMk/>
            <pc:sldMk cId="704286568" sldId="266"/>
            <ac:spMk id="7" creationId="{DD190A40-4EFA-F2E5-D08B-4CFED760257E}"/>
          </ac:spMkLst>
        </pc:spChg>
        <pc:spChg chg="add mod">
          <ac:chgData name="Érick  Plourde" userId="844e9324-da84-4438-bf61-2b76134cf2e4" providerId="ADAL" clId="{F3481294-A734-4F21-8BDB-7A2FA5D07BDD}" dt="2023-09-13T18:12:08.373" v="1898" actId="1076"/>
          <ac:spMkLst>
            <pc:docMk/>
            <pc:sldMk cId="704286568" sldId="266"/>
            <ac:spMk id="8" creationId="{393E2325-941A-6102-7B83-475E1623B779}"/>
          </ac:spMkLst>
        </pc:spChg>
        <pc:spChg chg="add mod">
          <ac:chgData name="Érick  Plourde" userId="844e9324-da84-4438-bf61-2b76134cf2e4" providerId="ADAL" clId="{F3481294-A734-4F21-8BDB-7A2FA5D07BDD}" dt="2023-09-13T18:13:05.509" v="1935" actId="207"/>
          <ac:spMkLst>
            <pc:docMk/>
            <pc:sldMk cId="704286568" sldId="266"/>
            <ac:spMk id="9" creationId="{FEEEBD7B-306D-078D-BDF7-FF526ECC5A35}"/>
          </ac:spMkLst>
        </pc:spChg>
        <pc:spChg chg="mod ord">
          <ac:chgData name="Érick  Plourde" userId="844e9324-da84-4438-bf61-2b76134cf2e4" providerId="ADAL" clId="{F3481294-A734-4F21-8BDB-7A2FA5D07BDD}" dt="2023-09-13T18:09:51.102" v="1862" actId="1076"/>
          <ac:spMkLst>
            <pc:docMk/>
            <pc:sldMk cId="704286568" sldId="266"/>
            <ac:spMk id="13" creationId="{3D2F9270-49F8-0423-FF58-699ABB94D319}"/>
          </ac:spMkLst>
        </pc:spChg>
        <pc:picChg chg="add mod">
          <ac:chgData name="Érick  Plourde" userId="844e9324-da84-4438-bf61-2b76134cf2e4" providerId="ADAL" clId="{F3481294-A734-4F21-8BDB-7A2FA5D07BDD}" dt="2023-09-13T18:11:03.599" v="1882" actId="1440"/>
          <ac:picMkLst>
            <pc:docMk/>
            <pc:sldMk cId="704286568" sldId="266"/>
            <ac:picMk id="4" creationId="{8AE51A8B-30D9-A3E1-EB04-1FD3C0B0EC63}"/>
          </ac:picMkLst>
        </pc:picChg>
        <pc:picChg chg="add del">
          <ac:chgData name="Érick  Plourde" userId="844e9324-da84-4438-bf61-2b76134cf2e4" providerId="ADAL" clId="{F3481294-A734-4F21-8BDB-7A2FA5D07BDD}" dt="2023-09-13T17:38:37.683" v="1561"/>
          <ac:picMkLst>
            <pc:docMk/>
            <pc:sldMk cId="704286568" sldId="266"/>
            <ac:picMk id="2050" creationId="{0DB2DCD5-D32F-B15E-E429-5DDC42C8DFB2}"/>
          </ac:picMkLst>
        </pc:picChg>
      </pc:sldChg>
      <pc:sldChg chg="addSp delSp modSp mod ord setBg">
        <pc:chgData name="Érick  Plourde" userId="844e9324-da84-4438-bf61-2b76134cf2e4" providerId="ADAL" clId="{F3481294-A734-4F21-8BDB-7A2FA5D07BDD}" dt="2023-09-12T19:39:12.519" v="1203" actId="1037"/>
        <pc:sldMkLst>
          <pc:docMk/>
          <pc:sldMk cId="2187773699" sldId="271"/>
        </pc:sldMkLst>
        <pc:spChg chg="mod ord">
          <ac:chgData name="Érick  Plourde" userId="844e9324-da84-4438-bf61-2b76134cf2e4" providerId="ADAL" clId="{F3481294-A734-4F21-8BDB-7A2FA5D07BDD}" dt="2023-09-12T19:38:58.227" v="1198" actId="166"/>
          <ac:spMkLst>
            <pc:docMk/>
            <pc:sldMk cId="2187773699" sldId="271"/>
            <ac:spMk id="2" creationId="{00000000-0000-0000-0000-000000000000}"/>
          </ac:spMkLst>
        </pc:spChg>
        <pc:spChg chg="del">
          <ac:chgData name="Érick  Plourde" userId="844e9324-da84-4438-bf61-2b76134cf2e4" providerId="ADAL" clId="{F3481294-A734-4F21-8BDB-7A2FA5D07BDD}" dt="2023-09-12T19:31:48.188" v="1138" actId="478"/>
          <ac:spMkLst>
            <pc:docMk/>
            <pc:sldMk cId="2187773699" sldId="271"/>
            <ac:spMk id="4" creationId="{FEA1AE00-11CB-B412-52BB-9F5BAC655070}"/>
          </ac:spMkLst>
        </pc:spChg>
        <pc:spChg chg="del">
          <ac:chgData name="Érick  Plourde" userId="844e9324-da84-4438-bf61-2b76134cf2e4" providerId="ADAL" clId="{F3481294-A734-4F21-8BDB-7A2FA5D07BDD}" dt="2023-09-12T19:31:41.920" v="1136" actId="478"/>
          <ac:spMkLst>
            <pc:docMk/>
            <pc:sldMk cId="2187773699" sldId="271"/>
            <ac:spMk id="5" creationId="{00000000-0000-0000-0000-000000000000}"/>
          </ac:spMkLst>
        </pc:spChg>
        <pc:spChg chg="mod">
          <ac:chgData name="Érick  Plourde" userId="844e9324-da84-4438-bf61-2b76134cf2e4" providerId="ADAL" clId="{F3481294-A734-4F21-8BDB-7A2FA5D07BDD}" dt="2023-09-12T19:31:40.899" v="1135" actId="20577"/>
          <ac:spMkLst>
            <pc:docMk/>
            <pc:sldMk cId="2187773699" sldId="271"/>
            <ac:spMk id="6" creationId="{8A704BA7-03EE-6C91-6EC4-CE43C48FAA29}"/>
          </ac:spMkLst>
        </pc:spChg>
        <pc:spChg chg="del">
          <ac:chgData name="Érick  Plourde" userId="844e9324-da84-4438-bf61-2b76134cf2e4" providerId="ADAL" clId="{F3481294-A734-4F21-8BDB-7A2FA5D07BDD}" dt="2023-09-12T19:31:47.313" v="1137" actId="478"/>
          <ac:spMkLst>
            <pc:docMk/>
            <pc:sldMk cId="2187773699" sldId="271"/>
            <ac:spMk id="7" creationId="{00000000-0000-0000-0000-000000000000}"/>
          </ac:spMkLst>
        </pc:spChg>
        <pc:grpChg chg="add del">
          <ac:chgData name="Érick  Plourde" userId="844e9324-da84-4438-bf61-2b76134cf2e4" providerId="ADAL" clId="{F3481294-A734-4F21-8BDB-7A2FA5D07BDD}" dt="2023-09-12T19:37:26.921" v="1183" actId="26606"/>
          <ac:grpSpMkLst>
            <pc:docMk/>
            <pc:sldMk cId="2187773699" sldId="271"/>
            <ac:grpSpMk id="13" creationId="{6258F736-B256-8039-9DC6-F4E49A5C5AD5}"/>
          </ac:grpSpMkLst>
        </pc:grpChg>
        <pc:graphicFrameChg chg="del mod ord modGraphic">
          <ac:chgData name="Érick  Plourde" userId="844e9324-da84-4438-bf61-2b76134cf2e4" providerId="ADAL" clId="{F3481294-A734-4F21-8BDB-7A2FA5D07BDD}" dt="2023-09-12T19:37:44.206" v="1187" actId="478"/>
          <ac:graphicFrameMkLst>
            <pc:docMk/>
            <pc:sldMk cId="2187773699" sldId="271"/>
            <ac:graphicFrameMk id="3" creationId="{00000000-0000-0000-0000-000000000000}"/>
          </ac:graphicFrameMkLst>
        </pc:graphicFrameChg>
        <pc:picChg chg="add mod">
          <ac:chgData name="Érick  Plourde" userId="844e9324-da84-4438-bf61-2b76134cf2e4" providerId="ADAL" clId="{F3481294-A734-4F21-8BDB-7A2FA5D07BDD}" dt="2023-09-12T19:39:00.849" v="1199" actId="1076"/>
          <ac:picMkLst>
            <pc:docMk/>
            <pc:sldMk cId="2187773699" sldId="271"/>
            <ac:picMk id="8" creationId="{96836AC5-F610-EE44-2411-F634CCBFA0A2}"/>
          </ac:picMkLst>
        </pc:picChg>
        <pc:picChg chg="add mod">
          <ac:chgData name="Érick  Plourde" userId="844e9324-da84-4438-bf61-2b76134cf2e4" providerId="ADAL" clId="{F3481294-A734-4F21-8BDB-7A2FA5D07BDD}" dt="2023-09-12T19:39:12.519" v="1203" actId="1037"/>
          <ac:picMkLst>
            <pc:docMk/>
            <pc:sldMk cId="2187773699" sldId="271"/>
            <ac:picMk id="9" creationId="{6E187B9E-1346-FBD0-52B7-7A9A0EFA699A}"/>
          </ac:picMkLst>
        </pc:picChg>
      </pc:sldChg>
      <pc:sldChg chg="addSp delSp modSp mod">
        <pc:chgData name="Érick  Plourde" userId="844e9324-da84-4438-bf61-2b76134cf2e4" providerId="ADAL" clId="{F3481294-A734-4F21-8BDB-7A2FA5D07BDD}" dt="2023-09-12T18:41:35.044" v="333" actId="207"/>
        <pc:sldMkLst>
          <pc:docMk/>
          <pc:sldMk cId="4211707798" sldId="286"/>
        </pc:sldMkLst>
        <pc:spChg chg="mod">
          <ac:chgData name="Érick  Plourde" userId="844e9324-da84-4438-bf61-2b76134cf2e4" providerId="ADAL" clId="{F3481294-A734-4F21-8BDB-7A2FA5D07BDD}" dt="2023-09-12T18:41:35.044" v="333" actId="207"/>
          <ac:spMkLst>
            <pc:docMk/>
            <pc:sldMk cId="4211707798" sldId="286"/>
            <ac:spMk id="2" creationId="{00000000-0000-0000-0000-000000000000}"/>
          </ac:spMkLst>
        </pc:spChg>
        <pc:spChg chg="del">
          <ac:chgData name="Érick  Plourde" userId="844e9324-da84-4438-bf61-2b76134cf2e4" providerId="ADAL" clId="{F3481294-A734-4F21-8BDB-7A2FA5D07BDD}" dt="2023-09-12T17:54:27.310" v="29" actId="26606"/>
          <ac:spMkLst>
            <pc:docMk/>
            <pc:sldMk cId="4211707798" sldId="286"/>
            <ac:spMk id="5" creationId="{A5BDD999-C5E1-4B3E-A710-768673819165}"/>
          </ac:spMkLst>
        </pc:spChg>
        <pc:spChg chg="del">
          <ac:chgData name="Érick  Plourde" userId="844e9324-da84-4438-bf61-2b76134cf2e4" providerId="ADAL" clId="{F3481294-A734-4F21-8BDB-7A2FA5D07BDD}" dt="2023-09-12T17:54:27.310" v="29" actId="26606"/>
          <ac:spMkLst>
            <pc:docMk/>
            <pc:sldMk cId="4211707798" sldId="286"/>
            <ac:spMk id="8" creationId="{3A930249-8242-4E2B-AF17-C01826488321}"/>
          </ac:spMkLst>
        </pc:spChg>
        <pc:spChg chg="add">
          <ac:chgData name="Érick  Plourde" userId="844e9324-da84-4438-bf61-2b76134cf2e4" providerId="ADAL" clId="{F3481294-A734-4F21-8BDB-7A2FA5D07BDD}" dt="2023-09-12T17:54:27.310" v="29" actId="26606"/>
          <ac:spMkLst>
            <pc:docMk/>
            <pc:sldMk cId="4211707798" sldId="286"/>
            <ac:spMk id="13" creationId="{870A1295-61BC-4214-AA3E-D396673024D0}"/>
          </ac:spMkLst>
        </pc:spChg>
        <pc:grpChg chg="add">
          <ac:chgData name="Érick  Plourde" userId="844e9324-da84-4438-bf61-2b76134cf2e4" providerId="ADAL" clId="{F3481294-A734-4F21-8BDB-7A2FA5D07BDD}" dt="2023-09-12T17:54:27.310" v="29" actId="26606"/>
          <ac:grpSpMkLst>
            <pc:docMk/>
            <pc:sldMk cId="4211707798" sldId="286"/>
            <ac:grpSpMk id="15" creationId="{0B139475-2B26-4CA9-9413-DE741E49F7BB}"/>
          </ac:grpSpMkLst>
        </pc:grpChg>
        <pc:picChg chg="add mod">
          <ac:chgData name="Érick  Plourde" userId="844e9324-da84-4438-bf61-2b76134cf2e4" providerId="ADAL" clId="{F3481294-A734-4F21-8BDB-7A2FA5D07BDD}" dt="2023-09-12T17:54:27.310" v="29" actId="26606"/>
          <ac:picMkLst>
            <pc:docMk/>
            <pc:sldMk cId="4211707798" sldId="286"/>
            <ac:picMk id="3" creationId="{89E6ABCE-12C8-5887-F4EB-CEE4A2875857}"/>
          </ac:picMkLst>
        </pc:picChg>
        <pc:picChg chg="del">
          <ac:chgData name="Érick  Plourde" userId="844e9324-da84-4438-bf61-2b76134cf2e4" providerId="ADAL" clId="{F3481294-A734-4F21-8BDB-7A2FA5D07BDD}" dt="2023-09-12T17:54:05.816" v="27" actId="478"/>
          <ac:picMkLst>
            <pc:docMk/>
            <pc:sldMk cId="4211707798" sldId="286"/>
            <ac:picMk id="4" creationId="{80E6106A-9DCD-41E5-DC57-BF15D89B576B}"/>
          </ac:picMkLst>
        </pc:picChg>
      </pc:sldChg>
      <pc:sldChg chg="addSp delSp modSp mod setBg">
        <pc:chgData name="Érick  Plourde" userId="844e9324-da84-4438-bf61-2b76134cf2e4" providerId="ADAL" clId="{F3481294-A734-4F21-8BDB-7A2FA5D07BDD}" dt="2023-09-13T12:50:54.879" v="1394" actId="1076"/>
        <pc:sldMkLst>
          <pc:docMk/>
          <pc:sldMk cId="911451615" sldId="291"/>
        </pc:sldMkLst>
        <pc:spChg chg="mod">
          <ac:chgData name="Érick  Plourde" userId="844e9324-da84-4438-bf61-2b76134cf2e4" providerId="ADAL" clId="{F3481294-A734-4F21-8BDB-7A2FA5D07BDD}" dt="2023-09-13T12:50:29.490" v="1390" actId="1076"/>
          <ac:spMkLst>
            <pc:docMk/>
            <pc:sldMk cId="911451615" sldId="291"/>
            <ac:spMk id="2" creationId="{00000000-0000-0000-0000-000000000000}"/>
          </ac:spMkLst>
        </pc:spChg>
        <pc:spChg chg="add del mod ord">
          <ac:chgData name="Érick  Plourde" userId="844e9324-da84-4438-bf61-2b76134cf2e4" providerId="ADAL" clId="{F3481294-A734-4F21-8BDB-7A2FA5D07BDD}" dt="2023-09-13T12:50:22.178" v="1389" actId="478"/>
          <ac:spMkLst>
            <pc:docMk/>
            <pc:sldMk cId="911451615" sldId="291"/>
            <ac:spMk id="4" creationId="{DD6CC0D8-5AF7-CB80-4DF6-E5B6FF28268E}"/>
          </ac:spMkLst>
        </pc:spChg>
        <pc:spChg chg="add del">
          <ac:chgData name="Érick  Plourde" userId="844e9324-da84-4438-bf61-2b76134cf2e4" providerId="ADAL" clId="{F3481294-A734-4F21-8BDB-7A2FA5D07BDD}" dt="2023-09-13T12:49:10.772" v="1365" actId="26606"/>
          <ac:spMkLst>
            <pc:docMk/>
            <pc:sldMk cId="911451615" sldId="291"/>
            <ac:spMk id="5" creationId="{00000000-0000-0000-0000-000000000000}"/>
          </ac:spMkLst>
        </pc:spChg>
        <pc:spChg chg="add del">
          <ac:chgData name="Érick  Plourde" userId="844e9324-da84-4438-bf61-2b76134cf2e4" providerId="ADAL" clId="{F3481294-A734-4F21-8BDB-7A2FA5D07BDD}" dt="2023-09-13T12:48:20.673" v="1352" actId="26606"/>
          <ac:spMkLst>
            <pc:docMk/>
            <pc:sldMk cId="911451615" sldId="291"/>
            <ac:spMk id="9" creationId="{B6FACB3C-9069-4791-BC5C-0DB7CD19B853}"/>
          </ac:spMkLst>
        </pc:spChg>
        <pc:spChg chg="add del">
          <ac:chgData name="Érick  Plourde" userId="844e9324-da84-4438-bf61-2b76134cf2e4" providerId="ADAL" clId="{F3481294-A734-4F21-8BDB-7A2FA5D07BDD}" dt="2023-09-13T12:48:20.673" v="1352" actId="26606"/>
          <ac:spMkLst>
            <pc:docMk/>
            <pc:sldMk cId="911451615" sldId="291"/>
            <ac:spMk id="14" creationId="{71F2038E-D777-4B76-81DD-DD13EE91B9DD}"/>
          </ac:spMkLst>
        </pc:spChg>
        <pc:spChg chg="add del">
          <ac:chgData name="Érick  Plourde" userId="844e9324-da84-4438-bf61-2b76134cf2e4" providerId="ADAL" clId="{F3481294-A734-4F21-8BDB-7A2FA5D07BDD}" dt="2023-09-13T12:48:43.505" v="1356" actId="26606"/>
          <ac:spMkLst>
            <pc:docMk/>
            <pc:sldMk cId="911451615" sldId="291"/>
            <ac:spMk id="18" creationId="{36F31C88-3DEF-4EA8-AE3A-49441413FC54}"/>
          </ac:spMkLst>
        </pc:spChg>
        <pc:spChg chg="add del">
          <ac:chgData name="Érick  Plourde" userId="844e9324-da84-4438-bf61-2b76134cf2e4" providerId="ADAL" clId="{F3481294-A734-4F21-8BDB-7A2FA5D07BDD}" dt="2023-09-13T12:48:53.957" v="1360" actId="26606"/>
          <ac:spMkLst>
            <pc:docMk/>
            <pc:sldMk cId="911451615" sldId="291"/>
            <ac:spMk id="21" creationId="{B6FACB3C-9069-4791-BC5C-0DB7CD19B853}"/>
          </ac:spMkLst>
        </pc:spChg>
        <pc:spChg chg="add del">
          <ac:chgData name="Érick  Plourde" userId="844e9324-da84-4438-bf61-2b76134cf2e4" providerId="ADAL" clId="{F3481294-A734-4F21-8BDB-7A2FA5D07BDD}" dt="2023-09-13T12:48:53.957" v="1360" actId="26606"/>
          <ac:spMkLst>
            <pc:docMk/>
            <pc:sldMk cId="911451615" sldId="291"/>
            <ac:spMk id="23" creationId="{71F2038E-D777-4B76-81DD-DD13EE91B9DD}"/>
          </ac:spMkLst>
        </pc:spChg>
        <pc:spChg chg="add del">
          <ac:chgData name="Érick  Plourde" userId="844e9324-da84-4438-bf61-2b76134cf2e4" providerId="ADAL" clId="{F3481294-A734-4F21-8BDB-7A2FA5D07BDD}" dt="2023-09-13T12:48:43.505" v="1356" actId="26606"/>
          <ac:spMkLst>
            <pc:docMk/>
            <pc:sldMk cId="911451615" sldId="291"/>
            <ac:spMk id="25" creationId="{73C994B4-9721-4148-9EEC-6793CECDE8DD}"/>
          </ac:spMkLst>
        </pc:spChg>
        <pc:spChg chg="add del">
          <ac:chgData name="Érick  Plourde" userId="844e9324-da84-4438-bf61-2b76134cf2e4" providerId="ADAL" clId="{F3481294-A734-4F21-8BDB-7A2FA5D07BDD}" dt="2023-09-13T12:48:43.505" v="1356" actId="26606"/>
          <ac:spMkLst>
            <pc:docMk/>
            <pc:sldMk cId="911451615" sldId="291"/>
            <ac:spMk id="26" creationId="{F9D95E49-763A-4886-B038-82F734740554}"/>
          </ac:spMkLst>
        </pc:spChg>
        <pc:spChg chg="add del">
          <ac:chgData name="Érick  Plourde" userId="844e9324-da84-4438-bf61-2b76134cf2e4" providerId="ADAL" clId="{F3481294-A734-4F21-8BDB-7A2FA5D07BDD}" dt="2023-09-13T12:48:43.505" v="1356" actId="26606"/>
          <ac:spMkLst>
            <pc:docMk/>
            <pc:sldMk cId="911451615" sldId="291"/>
            <ac:spMk id="27" creationId="{E43DC68B-54DD-4053-BE4D-615259684357}"/>
          </ac:spMkLst>
        </pc:spChg>
        <pc:spChg chg="add del">
          <ac:chgData name="Érick  Plourde" userId="844e9324-da84-4438-bf61-2b76134cf2e4" providerId="ADAL" clId="{F3481294-A734-4F21-8BDB-7A2FA5D07BDD}" dt="2023-09-13T12:49:10.756" v="1364" actId="26606"/>
          <ac:spMkLst>
            <pc:docMk/>
            <pc:sldMk cId="911451615" sldId="291"/>
            <ac:spMk id="35" creationId="{AA3C4BBB-74A1-4831-90A7-709289EFE409}"/>
          </ac:spMkLst>
        </pc:spChg>
        <pc:spChg chg="add">
          <ac:chgData name="Érick  Plourde" userId="844e9324-da84-4438-bf61-2b76134cf2e4" providerId="ADAL" clId="{F3481294-A734-4F21-8BDB-7A2FA5D07BDD}" dt="2023-09-13T12:49:10.772" v="1365" actId="26606"/>
          <ac:spMkLst>
            <pc:docMk/>
            <pc:sldMk cId="911451615" sldId="291"/>
            <ac:spMk id="37" creationId="{A419ADC7-DE7C-464E-9F88-6CAB6F61BC3F}"/>
          </ac:spMkLst>
        </pc:spChg>
        <pc:grpChg chg="add del">
          <ac:chgData name="Érick  Plourde" userId="844e9324-da84-4438-bf61-2b76134cf2e4" providerId="ADAL" clId="{F3481294-A734-4F21-8BDB-7A2FA5D07BDD}" dt="2023-09-13T12:48:51.926" v="1358" actId="26606"/>
          <ac:grpSpMkLst>
            <pc:docMk/>
            <pc:sldMk cId="911451615" sldId="291"/>
            <ac:grpSpMk id="11" creationId="{31C49F18-8757-4E87-5C2E-9D6D7B82BA3B}"/>
          </ac:grpSpMkLst>
        </pc:grpChg>
        <pc:grpChg chg="add del">
          <ac:chgData name="Érick  Plourde" userId="844e9324-da84-4438-bf61-2b76134cf2e4" providerId="ADAL" clId="{F3481294-A734-4F21-8BDB-7A2FA5D07BDD}" dt="2023-09-13T12:48:20.673" v="1352" actId="26606"/>
          <ac:grpSpMkLst>
            <pc:docMk/>
            <pc:sldMk cId="911451615" sldId="291"/>
            <ac:grpSpMk id="16" creationId="{DD354807-230F-4402-B1B9-F733A8F1F190}"/>
          </ac:grpSpMkLst>
        </pc:grpChg>
        <pc:grpChg chg="add del">
          <ac:chgData name="Érick  Plourde" userId="844e9324-da84-4438-bf61-2b76134cf2e4" providerId="ADAL" clId="{F3481294-A734-4F21-8BDB-7A2FA5D07BDD}" dt="2023-09-13T12:48:39.057" v="1354" actId="26606"/>
          <ac:grpSpMkLst>
            <pc:docMk/>
            <pc:sldMk cId="911451615" sldId="291"/>
            <ac:grpSpMk id="22" creationId="{31C49F18-8757-4E87-5C2E-9D6D7B82BA3B}"/>
          </ac:grpSpMkLst>
        </pc:grpChg>
        <pc:grpChg chg="add del">
          <ac:chgData name="Érick  Plourde" userId="844e9324-da84-4438-bf61-2b76134cf2e4" providerId="ADAL" clId="{F3481294-A734-4F21-8BDB-7A2FA5D07BDD}" dt="2023-09-13T12:48:53.957" v="1360" actId="26606"/>
          <ac:grpSpMkLst>
            <pc:docMk/>
            <pc:sldMk cId="911451615" sldId="291"/>
            <ac:grpSpMk id="24" creationId="{DD354807-230F-4402-B1B9-F733A8F1F190}"/>
          </ac:grpSpMkLst>
        </pc:grpChg>
        <pc:grpChg chg="add del">
          <ac:chgData name="Érick  Plourde" userId="844e9324-da84-4438-bf61-2b76134cf2e4" providerId="ADAL" clId="{F3481294-A734-4F21-8BDB-7A2FA5D07BDD}" dt="2023-09-13T12:49:00.523" v="1362" actId="26606"/>
          <ac:grpSpMkLst>
            <pc:docMk/>
            <pc:sldMk cId="911451615" sldId="291"/>
            <ac:grpSpMk id="32" creationId="{31C49F18-8757-4E87-5C2E-9D6D7B82BA3B}"/>
          </ac:grpSpMkLst>
        </pc:grpChg>
        <pc:picChg chg="add mod">
          <ac:chgData name="Érick  Plourde" userId="844e9324-da84-4438-bf61-2b76134cf2e4" providerId="ADAL" clId="{F3481294-A734-4F21-8BDB-7A2FA5D07BDD}" dt="2023-09-13T12:49:10.772" v="1365" actId="26606"/>
          <ac:picMkLst>
            <pc:docMk/>
            <pc:sldMk cId="911451615" sldId="291"/>
            <ac:picMk id="7" creationId="{F8B625DE-B404-943E-CB52-C2BDAE55F734}"/>
          </ac:picMkLst>
        </pc:picChg>
        <pc:picChg chg="add mod">
          <ac:chgData name="Érick  Plourde" userId="844e9324-da84-4438-bf61-2b76134cf2e4" providerId="ADAL" clId="{F3481294-A734-4F21-8BDB-7A2FA5D07BDD}" dt="2023-09-13T12:50:54.879" v="1394" actId="1076"/>
          <ac:picMkLst>
            <pc:docMk/>
            <pc:sldMk cId="911451615" sldId="291"/>
            <ac:picMk id="10" creationId="{F37CF97D-2571-EFEE-D13B-AED1B7BDA108}"/>
          </ac:picMkLst>
        </pc:picChg>
        <pc:picChg chg="del">
          <ac:chgData name="Érick  Plourde" userId="844e9324-da84-4438-bf61-2b76134cf2e4" providerId="ADAL" clId="{F3481294-A734-4F21-8BDB-7A2FA5D07BDD}" dt="2023-09-13T12:47:49.585" v="1349" actId="478"/>
          <ac:picMkLst>
            <pc:docMk/>
            <pc:sldMk cId="911451615" sldId="291"/>
            <ac:picMk id="12" creationId="{5AF70589-A1C2-EEFA-3E6D-D74663A800C7}"/>
          </ac:picMkLst>
        </pc:picChg>
        <pc:cxnChg chg="add del">
          <ac:chgData name="Érick  Plourde" userId="844e9324-da84-4438-bf61-2b76134cf2e4" providerId="ADAL" clId="{F3481294-A734-4F21-8BDB-7A2FA5D07BDD}" dt="2023-09-13T12:48:43.505" v="1356" actId="26606"/>
          <ac:cxnSpMkLst>
            <pc:docMk/>
            <pc:sldMk cId="911451615" sldId="291"/>
            <ac:cxnSpMk id="20" creationId="{F085D7B9-E066-4923-8CB7-294BF306296A}"/>
          </ac:cxnSpMkLst>
        </pc:cxnChg>
        <pc:cxnChg chg="add del">
          <ac:chgData name="Érick  Plourde" userId="844e9324-da84-4438-bf61-2b76134cf2e4" providerId="ADAL" clId="{F3481294-A734-4F21-8BDB-7A2FA5D07BDD}" dt="2023-09-13T12:48:43.505" v="1356" actId="26606"/>
          <ac:cxnSpMkLst>
            <pc:docMk/>
            <pc:sldMk cId="911451615" sldId="291"/>
            <ac:cxnSpMk id="28" creationId="{5EACA08E-D537-41C6-96A5-5900E05D3217}"/>
          </ac:cxnSpMkLst>
        </pc:cxnChg>
      </pc:sldChg>
      <pc:sldChg chg="addSp delSp modSp del mod setBg">
        <pc:chgData name="Érick  Plourde" userId="844e9324-da84-4438-bf61-2b76134cf2e4" providerId="ADAL" clId="{F3481294-A734-4F21-8BDB-7A2FA5D07BDD}" dt="2023-09-12T18:01:59.774" v="106" actId="2696"/>
        <pc:sldMkLst>
          <pc:docMk/>
          <pc:sldMk cId="3981186336" sldId="295"/>
        </pc:sldMkLst>
        <pc:spChg chg="del mod">
          <ac:chgData name="Érick  Plourde" userId="844e9324-da84-4438-bf61-2b76134cf2e4" providerId="ADAL" clId="{F3481294-A734-4F21-8BDB-7A2FA5D07BDD}" dt="2023-09-12T17:38:40.889" v="23" actId="478"/>
          <ac:spMkLst>
            <pc:docMk/>
            <pc:sldMk cId="3981186336" sldId="295"/>
            <ac:spMk id="2" creationId="{00000000-0000-0000-0000-000000000000}"/>
          </ac:spMkLst>
        </pc:spChg>
        <pc:spChg chg="del">
          <ac:chgData name="Érick  Plourde" userId="844e9324-da84-4438-bf61-2b76134cf2e4" providerId="ADAL" clId="{F3481294-A734-4F21-8BDB-7A2FA5D07BDD}" dt="2023-09-12T17:38:39.027" v="22" actId="478"/>
          <ac:spMkLst>
            <pc:docMk/>
            <pc:sldMk cId="3981186336" sldId="295"/>
            <ac:spMk id="5" creationId="{A864D5CF-4491-4141-6464-9970488CBE9B}"/>
          </ac:spMkLst>
        </pc:spChg>
        <pc:spChg chg="add del">
          <ac:chgData name="Érick  Plourde" userId="844e9324-da84-4438-bf61-2b76134cf2e4" providerId="ADAL" clId="{F3481294-A734-4F21-8BDB-7A2FA5D07BDD}" dt="2023-09-12T17:55:29.464" v="35" actId="26606"/>
          <ac:spMkLst>
            <pc:docMk/>
            <pc:sldMk cId="3981186336" sldId="295"/>
            <ac:spMk id="11" creationId="{EE5F705A-5E81-4B3A-8EF4-911982DB313C}"/>
          </ac:spMkLst>
        </pc:spChg>
        <pc:spChg chg="add del">
          <ac:chgData name="Érick  Plourde" userId="844e9324-da84-4438-bf61-2b76134cf2e4" providerId="ADAL" clId="{F3481294-A734-4F21-8BDB-7A2FA5D07BDD}" dt="2023-09-12T17:55:29.464" v="35" actId="26606"/>
          <ac:spMkLst>
            <pc:docMk/>
            <pc:sldMk cId="3981186336" sldId="295"/>
            <ac:spMk id="13" creationId="{AD8F92D9-1751-4ABF-9CB7-D198C9A05A46}"/>
          </ac:spMkLst>
        </pc:spChg>
        <pc:spChg chg="add del">
          <ac:chgData name="Érick  Plourde" userId="844e9324-da84-4438-bf61-2b76134cf2e4" providerId="ADAL" clId="{F3481294-A734-4F21-8BDB-7A2FA5D07BDD}" dt="2023-09-12T17:55:29.464" v="35" actId="26606"/>
          <ac:spMkLst>
            <pc:docMk/>
            <pc:sldMk cId="3981186336" sldId="295"/>
            <ac:spMk id="15" creationId="{6D6B998F-CA62-4EE6-B7E7-046377D4F7EF}"/>
          </ac:spMkLst>
        </pc:spChg>
        <pc:spChg chg="add del">
          <ac:chgData name="Érick  Plourde" userId="844e9324-da84-4438-bf61-2b76134cf2e4" providerId="ADAL" clId="{F3481294-A734-4F21-8BDB-7A2FA5D07BDD}" dt="2023-09-12T17:55:32.808" v="37" actId="26606"/>
          <ac:spMkLst>
            <pc:docMk/>
            <pc:sldMk cId="3981186336" sldId="295"/>
            <ac:spMk id="17" creationId="{DE1994AC-22D1-4B48-9EDA-BE373E704567}"/>
          </ac:spMkLst>
        </pc:spChg>
        <pc:spChg chg="add del">
          <ac:chgData name="Érick  Plourde" userId="844e9324-da84-4438-bf61-2b76134cf2e4" providerId="ADAL" clId="{F3481294-A734-4F21-8BDB-7A2FA5D07BDD}" dt="2023-09-12T17:55:32.808" v="37" actId="26606"/>
          <ac:spMkLst>
            <pc:docMk/>
            <pc:sldMk cId="3981186336" sldId="295"/>
            <ac:spMk id="18" creationId="{854ECEBE-9353-406C-9313-02A517A310EF}"/>
          </ac:spMkLst>
        </pc:spChg>
        <pc:spChg chg="add del">
          <ac:chgData name="Érick  Plourde" userId="844e9324-da84-4438-bf61-2b76134cf2e4" providerId="ADAL" clId="{F3481294-A734-4F21-8BDB-7A2FA5D07BDD}" dt="2023-09-12T17:55:32.808" v="37" actId="26606"/>
          <ac:spMkLst>
            <pc:docMk/>
            <pc:sldMk cId="3981186336" sldId="295"/>
            <ac:spMk id="19" creationId="{86806086-A782-4311-A63B-1A68574D8067}"/>
          </ac:spMkLst>
        </pc:spChg>
        <pc:spChg chg="add del">
          <ac:chgData name="Érick  Plourde" userId="844e9324-da84-4438-bf61-2b76134cf2e4" providerId="ADAL" clId="{F3481294-A734-4F21-8BDB-7A2FA5D07BDD}" dt="2023-09-12T17:55:32.808" v="37" actId="26606"/>
          <ac:spMkLst>
            <pc:docMk/>
            <pc:sldMk cId="3981186336" sldId="295"/>
            <ac:spMk id="20" creationId="{71A74C97-ECC4-4C3A-988A-A72C1F8BBAC8}"/>
          </ac:spMkLst>
        </pc:spChg>
        <pc:spChg chg="add del">
          <ac:chgData name="Érick  Plourde" userId="844e9324-da84-4438-bf61-2b76134cf2e4" providerId="ADAL" clId="{F3481294-A734-4F21-8BDB-7A2FA5D07BDD}" dt="2023-09-12T17:55:32.808" v="37" actId="26606"/>
          <ac:spMkLst>
            <pc:docMk/>
            <pc:sldMk cId="3981186336" sldId="295"/>
            <ac:spMk id="21" creationId="{5FB5F3BA-58DF-40DA-AE44-974A00E0619C}"/>
          </ac:spMkLst>
        </pc:spChg>
        <pc:spChg chg="add del">
          <ac:chgData name="Érick  Plourde" userId="844e9324-da84-4438-bf61-2b76134cf2e4" providerId="ADAL" clId="{F3481294-A734-4F21-8BDB-7A2FA5D07BDD}" dt="2023-09-12T17:57:20.459" v="50" actId="26606"/>
          <ac:spMkLst>
            <pc:docMk/>
            <pc:sldMk cId="3981186336" sldId="295"/>
            <ac:spMk id="23" creationId="{5D1D4658-32CD-4903-BDA6-7B54EEA4ED6F}"/>
          </ac:spMkLst>
        </pc:spChg>
        <pc:spChg chg="add del">
          <ac:chgData name="Érick  Plourde" userId="844e9324-da84-4438-bf61-2b76134cf2e4" providerId="ADAL" clId="{F3481294-A734-4F21-8BDB-7A2FA5D07BDD}" dt="2023-09-12T17:57:20.459" v="50" actId="26606"/>
          <ac:spMkLst>
            <pc:docMk/>
            <pc:sldMk cId="3981186336" sldId="295"/>
            <ac:spMk id="24" creationId="{7A29A97C-0C3C-4F06-9CA4-68DFD1CE4039}"/>
          </ac:spMkLst>
        </pc:spChg>
        <pc:spChg chg="add del">
          <ac:chgData name="Érick  Plourde" userId="844e9324-da84-4438-bf61-2b76134cf2e4" providerId="ADAL" clId="{F3481294-A734-4F21-8BDB-7A2FA5D07BDD}" dt="2023-09-12T17:57:20.459" v="50" actId="26606"/>
          <ac:spMkLst>
            <pc:docMk/>
            <pc:sldMk cId="3981186336" sldId="295"/>
            <ac:spMk id="25" creationId="{801292C1-8B12-4AF2-9B59-8851A132E5E2}"/>
          </ac:spMkLst>
        </pc:spChg>
        <pc:spChg chg="add del">
          <ac:chgData name="Érick  Plourde" userId="844e9324-da84-4438-bf61-2b76134cf2e4" providerId="ADAL" clId="{F3481294-A734-4F21-8BDB-7A2FA5D07BDD}" dt="2023-09-12T17:57:15.600" v="45" actId="26606"/>
          <ac:spMkLst>
            <pc:docMk/>
            <pc:sldMk cId="3981186336" sldId="295"/>
            <ac:spMk id="1031" creationId="{854ECEBE-9353-406C-9313-02A517A310EF}"/>
          </ac:spMkLst>
        </pc:spChg>
        <pc:spChg chg="add del">
          <ac:chgData name="Érick  Plourde" userId="844e9324-da84-4438-bf61-2b76134cf2e4" providerId="ADAL" clId="{F3481294-A734-4F21-8BDB-7A2FA5D07BDD}" dt="2023-09-12T17:57:15.600" v="45" actId="26606"/>
          <ac:spMkLst>
            <pc:docMk/>
            <pc:sldMk cId="3981186336" sldId="295"/>
            <ac:spMk id="1033" creationId="{71A74C97-ECC4-4C3A-988A-A72C1F8BBAC8}"/>
          </ac:spMkLst>
        </pc:spChg>
        <pc:spChg chg="add del">
          <ac:chgData name="Érick  Plourde" userId="844e9324-da84-4438-bf61-2b76134cf2e4" providerId="ADAL" clId="{F3481294-A734-4F21-8BDB-7A2FA5D07BDD}" dt="2023-09-12T17:57:15.600" v="45" actId="26606"/>
          <ac:spMkLst>
            <pc:docMk/>
            <pc:sldMk cId="3981186336" sldId="295"/>
            <ac:spMk id="1035" creationId="{5FB5F3BA-58DF-40DA-AE44-974A00E0619C}"/>
          </ac:spMkLst>
        </pc:spChg>
        <pc:spChg chg="add del">
          <ac:chgData name="Érick  Plourde" userId="844e9324-da84-4438-bf61-2b76134cf2e4" providerId="ADAL" clId="{F3481294-A734-4F21-8BDB-7A2FA5D07BDD}" dt="2023-09-12T17:57:15.600" v="45" actId="26606"/>
          <ac:spMkLst>
            <pc:docMk/>
            <pc:sldMk cId="3981186336" sldId="295"/>
            <ac:spMk id="1037" creationId="{DE1994AC-22D1-4B48-9EDA-BE373E704567}"/>
          </ac:spMkLst>
        </pc:spChg>
        <pc:spChg chg="add del">
          <ac:chgData name="Érick  Plourde" userId="844e9324-da84-4438-bf61-2b76134cf2e4" providerId="ADAL" clId="{F3481294-A734-4F21-8BDB-7A2FA5D07BDD}" dt="2023-09-12T17:57:15.600" v="45" actId="26606"/>
          <ac:spMkLst>
            <pc:docMk/>
            <pc:sldMk cId="3981186336" sldId="295"/>
            <ac:spMk id="1039" creationId="{86806086-A782-4311-A63B-1A68574D8067}"/>
          </ac:spMkLst>
        </pc:spChg>
        <pc:spChg chg="add del">
          <ac:chgData name="Érick  Plourde" userId="844e9324-da84-4438-bf61-2b76134cf2e4" providerId="ADAL" clId="{F3481294-A734-4F21-8BDB-7A2FA5D07BDD}" dt="2023-09-12T17:57:17.523" v="47" actId="26606"/>
          <ac:spMkLst>
            <pc:docMk/>
            <pc:sldMk cId="3981186336" sldId="295"/>
            <ac:spMk id="1041" creationId="{8950AD4C-6AF3-49F8-94E1-DBCAFB39478B}"/>
          </ac:spMkLst>
        </pc:spChg>
        <pc:spChg chg="add del">
          <ac:chgData name="Érick  Plourde" userId="844e9324-da84-4438-bf61-2b76134cf2e4" providerId="ADAL" clId="{F3481294-A734-4F21-8BDB-7A2FA5D07BDD}" dt="2023-09-12T17:57:17.523" v="47" actId="26606"/>
          <ac:spMkLst>
            <pc:docMk/>
            <pc:sldMk cId="3981186336" sldId="295"/>
            <ac:spMk id="1042" creationId="{0ACBD85E-A404-45CB-B532-1039E479D4C6}"/>
          </ac:spMkLst>
        </pc:spChg>
        <pc:spChg chg="add del">
          <ac:chgData name="Érick  Plourde" userId="844e9324-da84-4438-bf61-2b76134cf2e4" providerId="ADAL" clId="{F3481294-A734-4F21-8BDB-7A2FA5D07BDD}" dt="2023-09-12T17:57:17.523" v="47" actId="26606"/>
          <ac:spMkLst>
            <pc:docMk/>
            <pc:sldMk cId="3981186336" sldId="295"/>
            <ac:spMk id="1043" creationId="{DB1626B1-BAC7-4893-A5AC-620597685187}"/>
          </ac:spMkLst>
        </pc:spChg>
        <pc:spChg chg="add del">
          <ac:chgData name="Érick  Plourde" userId="844e9324-da84-4438-bf61-2b76134cf2e4" providerId="ADAL" clId="{F3481294-A734-4F21-8BDB-7A2FA5D07BDD}" dt="2023-09-12T17:57:17.523" v="47" actId="26606"/>
          <ac:spMkLst>
            <pc:docMk/>
            <pc:sldMk cId="3981186336" sldId="295"/>
            <ac:spMk id="1044" creationId="{D64E9910-51FE-45BF-973D-9D2401FD3C63}"/>
          </ac:spMkLst>
        </pc:spChg>
        <pc:spChg chg="add del">
          <ac:chgData name="Érick  Plourde" userId="844e9324-da84-4438-bf61-2b76134cf2e4" providerId="ADAL" clId="{F3481294-A734-4F21-8BDB-7A2FA5D07BDD}" dt="2023-09-12T17:57:20.427" v="49" actId="26606"/>
          <ac:spMkLst>
            <pc:docMk/>
            <pc:sldMk cId="3981186336" sldId="295"/>
            <ac:spMk id="1046" creationId="{EE5F705A-5E81-4B3A-8EF4-911982DB313C}"/>
          </ac:spMkLst>
        </pc:spChg>
        <pc:spChg chg="add del">
          <ac:chgData name="Érick  Plourde" userId="844e9324-da84-4438-bf61-2b76134cf2e4" providerId="ADAL" clId="{F3481294-A734-4F21-8BDB-7A2FA5D07BDD}" dt="2023-09-12T17:57:20.427" v="49" actId="26606"/>
          <ac:spMkLst>
            <pc:docMk/>
            <pc:sldMk cId="3981186336" sldId="295"/>
            <ac:spMk id="1047" creationId="{AD8F92D9-1751-4ABF-9CB7-D198C9A05A46}"/>
          </ac:spMkLst>
        </pc:spChg>
        <pc:spChg chg="add del">
          <ac:chgData name="Érick  Plourde" userId="844e9324-da84-4438-bf61-2b76134cf2e4" providerId="ADAL" clId="{F3481294-A734-4F21-8BDB-7A2FA5D07BDD}" dt="2023-09-12T17:57:20.427" v="49" actId="26606"/>
          <ac:spMkLst>
            <pc:docMk/>
            <pc:sldMk cId="3981186336" sldId="295"/>
            <ac:spMk id="1048" creationId="{6D6B998F-CA62-4EE6-B7E7-046377D4F7EF}"/>
          </ac:spMkLst>
        </pc:spChg>
        <pc:spChg chg="add del">
          <ac:chgData name="Érick  Plourde" userId="844e9324-da84-4438-bf61-2b76134cf2e4" providerId="ADAL" clId="{F3481294-A734-4F21-8BDB-7A2FA5D07BDD}" dt="2023-09-12T17:57:42.883" v="56" actId="26606"/>
          <ac:spMkLst>
            <pc:docMk/>
            <pc:sldMk cId="3981186336" sldId="295"/>
            <ac:spMk id="1050" creationId="{5D1D4658-32CD-4903-BDA6-7B54EEA4ED6F}"/>
          </ac:spMkLst>
        </pc:spChg>
        <pc:spChg chg="add del">
          <ac:chgData name="Érick  Plourde" userId="844e9324-da84-4438-bf61-2b76134cf2e4" providerId="ADAL" clId="{F3481294-A734-4F21-8BDB-7A2FA5D07BDD}" dt="2023-09-12T17:57:42.883" v="56" actId="26606"/>
          <ac:spMkLst>
            <pc:docMk/>
            <pc:sldMk cId="3981186336" sldId="295"/>
            <ac:spMk id="1051" creationId="{7A29A97C-0C3C-4F06-9CA4-68DFD1CE4039}"/>
          </ac:spMkLst>
        </pc:spChg>
        <pc:spChg chg="add del">
          <ac:chgData name="Érick  Plourde" userId="844e9324-da84-4438-bf61-2b76134cf2e4" providerId="ADAL" clId="{F3481294-A734-4F21-8BDB-7A2FA5D07BDD}" dt="2023-09-12T17:57:42.883" v="56" actId="26606"/>
          <ac:spMkLst>
            <pc:docMk/>
            <pc:sldMk cId="3981186336" sldId="295"/>
            <ac:spMk id="1052" creationId="{801292C1-8B12-4AF2-9B59-8851A132E5E2}"/>
          </ac:spMkLst>
        </pc:spChg>
        <pc:spChg chg="add">
          <ac:chgData name="Érick  Plourde" userId="844e9324-da84-4438-bf61-2b76134cf2e4" providerId="ADAL" clId="{F3481294-A734-4F21-8BDB-7A2FA5D07BDD}" dt="2023-09-12T17:57:42.883" v="56" actId="26606"/>
          <ac:spMkLst>
            <pc:docMk/>
            <pc:sldMk cId="3981186336" sldId="295"/>
            <ac:spMk id="1057" creationId="{5D1D4658-32CD-4903-BDA6-7B54EEA4ED6F}"/>
          </ac:spMkLst>
        </pc:spChg>
        <pc:spChg chg="add">
          <ac:chgData name="Érick  Plourde" userId="844e9324-da84-4438-bf61-2b76134cf2e4" providerId="ADAL" clId="{F3481294-A734-4F21-8BDB-7A2FA5D07BDD}" dt="2023-09-12T17:57:42.883" v="56" actId="26606"/>
          <ac:spMkLst>
            <pc:docMk/>
            <pc:sldMk cId="3981186336" sldId="295"/>
            <ac:spMk id="1059" creationId="{7A29A97C-0C3C-4F06-9CA4-68DFD1CE4039}"/>
          </ac:spMkLst>
        </pc:spChg>
        <pc:spChg chg="add">
          <ac:chgData name="Érick  Plourde" userId="844e9324-da84-4438-bf61-2b76134cf2e4" providerId="ADAL" clId="{F3481294-A734-4F21-8BDB-7A2FA5D07BDD}" dt="2023-09-12T17:57:42.883" v="56" actId="26606"/>
          <ac:spMkLst>
            <pc:docMk/>
            <pc:sldMk cId="3981186336" sldId="295"/>
            <ac:spMk id="1061" creationId="{801292C1-8B12-4AF2-9B59-8851A132E5E2}"/>
          </ac:spMkLst>
        </pc:spChg>
        <pc:picChg chg="add mod ord">
          <ac:chgData name="Érick  Plourde" userId="844e9324-da84-4438-bf61-2b76134cf2e4" providerId="ADAL" clId="{F3481294-A734-4F21-8BDB-7A2FA5D07BDD}" dt="2023-09-12T17:57:44.962" v="57" actId="1076"/>
          <ac:picMkLst>
            <pc:docMk/>
            <pc:sldMk cId="3981186336" sldId="295"/>
            <ac:picMk id="4" creationId="{2D0A92F7-9132-58F6-BEB0-CC351A0023FA}"/>
          </ac:picMkLst>
        </pc:picChg>
        <pc:picChg chg="add del mod">
          <ac:chgData name="Érick  Plourde" userId="844e9324-da84-4438-bf61-2b76134cf2e4" providerId="ADAL" clId="{F3481294-A734-4F21-8BDB-7A2FA5D07BDD}" dt="2023-09-12T17:55:35.110" v="39" actId="478"/>
          <ac:picMkLst>
            <pc:docMk/>
            <pc:sldMk cId="3981186336" sldId="295"/>
            <ac:picMk id="6" creationId="{49B802F3-797D-1A0A-B007-6728D8CEF2C6}"/>
          </ac:picMkLst>
        </pc:picChg>
        <pc:picChg chg="add del mod">
          <ac:chgData name="Érick  Plourde" userId="844e9324-da84-4438-bf61-2b76134cf2e4" providerId="ADAL" clId="{F3481294-A734-4F21-8BDB-7A2FA5D07BDD}" dt="2023-09-12T17:58:08.308" v="62" actId="21"/>
          <ac:picMkLst>
            <pc:docMk/>
            <pc:sldMk cId="3981186336" sldId="295"/>
            <ac:picMk id="1026" creationId="{C60CB236-42CE-201A-9259-B98D588AF9EE}"/>
          </ac:picMkLst>
        </pc:picChg>
      </pc:sldChg>
      <pc:sldChg chg="delSp modSp mod">
        <pc:chgData name="Érick  Plourde" userId="844e9324-da84-4438-bf61-2b76134cf2e4" providerId="ADAL" clId="{F3481294-A734-4F21-8BDB-7A2FA5D07BDD}" dt="2023-09-12T18:13:28.043" v="182" actId="1076"/>
        <pc:sldMkLst>
          <pc:docMk/>
          <pc:sldMk cId="3583809158" sldId="296"/>
        </pc:sldMkLst>
        <pc:picChg chg="del">
          <ac:chgData name="Érick  Plourde" userId="844e9324-da84-4438-bf61-2b76134cf2e4" providerId="ADAL" clId="{F3481294-A734-4F21-8BDB-7A2FA5D07BDD}" dt="2023-09-12T18:13:19.189" v="181" actId="478"/>
          <ac:picMkLst>
            <pc:docMk/>
            <pc:sldMk cId="3583809158" sldId="296"/>
            <ac:picMk id="3" creationId="{F5FC5DE8-66C1-389B-1B14-D48DFAC851F1}"/>
          </ac:picMkLst>
        </pc:picChg>
        <pc:picChg chg="mod">
          <ac:chgData name="Érick  Plourde" userId="844e9324-da84-4438-bf61-2b76134cf2e4" providerId="ADAL" clId="{F3481294-A734-4F21-8BDB-7A2FA5D07BDD}" dt="2023-09-12T18:13:28.043" v="182" actId="1076"/>
          <ac:picMkLst>
            <pc:docMk/>
            <pc:sldMk cId="3583809158" sldId="296"/>
            <ac:picMk id="5" creationId="{49B10EA5-3BDC-CE02-2FFA-32A283274F60}"/>
          </ac:picMkLst>
        </pc:picChg>
      </pc:sldChg>
      <pc:sldChg chg="modSp mod ord">
        <pc:chgData name="Érick  Plourde" userId="844e9324-da84-4438-bf61-2b76134cf2e4" providerId="ADAL" clId="{F3481294-A734-4F21-8BDB-7A2FA5D07BDD}" dt="2023-09-13T19:23:44.119" v="2191" actId="1076"/>
        <pc:sldMkLst>
          <pc:docMk/>
          <pc:sldMk cId="3110825321" sldId="298"/>
        </pc:sldMkLst>
        <pc:spChg chg="mod">
          <ac:chgData name="Érick  Plourde" userId="844e9324-da84-4438-bf61-2b76134cf2e4" providerId="ADAL" clId="{F3481294-A734-4F21-8BDB-7A2FA5D07BDD}" dt="2023-09-13T19:23:37.435" v="2190" actId="255"/>
          <ac:spMkLst>
            <pc:docMk/>
            <pc:sldMk cId="3110825321" sldId="298"/>
            <ac:spMk id="2" creationId="{00000000-0000-0000-0000-000000000000}"/>
          </ac:spMkLst>
        </pc:spChg>
        <pc:picChg chg="mod">
          <ac:chgData name="Érick  Plourde" userId="844e9324-da84-4438-bf61-2b76134cf2e4" providerId="ADAL" clId="{F3481294-A734-4F21-8BDB-7A2FA5D07BDD}" dt="2023-09-13T19:23:44.119" v="2191" actId="1076"/>
          <ac:picMkLst>
            <pc:docMk/>
            <pc:sldMk cId="3110825321" sldId="298"/>
            <ac:picMk id="3" creationId="{2591443A-E60F-2D45-E94B-C7AED437D10F}"/>
          </ac:picMkLst>
        </pc:picChg>
      </pc:sldChg>
      <pc:sldChg chg="del">
        <pc:chgData name="Érick  Plourde" userId="844e9324-da84-4438-bf61-2b76134cf2e4" providerId="ADAL" clId="{F3481294-A734-4F21-8BDB-7A2FA5D07BDD}" dt="2023-09-12T17:38:45.353" v="24" actId="2696"/>
        <pc:sldMkLst>
          <pc:docMk/>
          <pc:sldMk cId="1207066919" sldId="300"/>
        </pc:sldMkLst>
      </pc:sldChg>
      <pc:sldChg chg="addSp delSp modSp mod">
        <pc:chgData name="Érick  Plourde" userId="844e9324-da84-4438-bf61-2b76134cf2e4" providerId="ADAL" clId="{F3481294-A734-4F21-8BDB-7A2FA5D07BDD}" dt="2023-09-12T19:03:42.400" v="707" actId="14100"/>
        <pc:sldMkLst>
          <pc:docMk/>
          <pc:sldMk cId="1791689450" sldId="306"/>
        </pc:sldMkLst>
        <pc:spChg chg="mod">
          <ac:chgData name="Érick  Plourde" userId="844e9324-da84-4438-bf61-2b76134cf2e4" providerId="ADAL" clId="{F3481294-A734-4F21-8BDB-7A2FA5D07BDD}" dt="2023-09-12T19:03:39.619" v="706" actId="207"/>
          <ac:spMkLst>
            <pc:docMk/>
            <pc:sldMk cId="1791689450" sldId="306"/>
            <ac:spMk id="5" creationId="{ED2F9D31-3A23-B6BB-5072-B34525878572}"/>
          </ac:spMkLst>
        </pc:spChg>
        <pc:spChg chg="add mod">
          <ac:chgData name="Érick  Plourde" userId="844e9324-da84-4438-bf61-2b76134cf2e4" providerId="ADAL" clId="{F3481294-A734-4F21-8BDB-7A2FA5D07BDD}" dt="2023-09-12T19:03:36.072" v="705" actId="207"/>
          <ac:spMkLst>
            <pc:docMk/>
            <pc:sldMk cId="1791689450" sldId="306"/>
            <ac:spMk id="6" creationId="{3FD45B76-3961-DD9B-E4B0-70868E7B30B9}"/>
          </ac:spMkLst>
        </pc:spChg>
        <pc:picChg chg="del mod">
          <ac:chgData name="Érick  Plourde" userId="844e9324-da84-4438-bf61-2b76134cf2e4" providerId="ADAL" clId="{F3481294-A734-4F21-8BDB-7A2FA5D07BDD}" dt="2023-09-12T19:01:18.722" v="677" actId="21"/>
          <ac:picMkLst>
            <pc:docMk/>
            <pc:sldMk cId="1791689450" sldId="306"/>
            <ac:picMk id="2" creationId="{A682BDFE-563D-689D-ED07-90B513007ABF}"/>
          </ac:picMkLst>
        </pc:picChg>
        <pc:picChg chg="add mod">
          <ac:chgData name="Érick  Plourde" userId="844e9324-da84-4438-bf61-2b76134cf2e4" providerId="ADAL" clId="{F3481294-A734-4F21-8BDB-7A2FA5D07BDD}" dt="2023-09-12T19:03:42.400" v="707" actId="14100"/>
          <ac:picMkLst>
            <pc:docMk/>
            <pc:sldMk cId="1791689450" sldId="306"/>
            <ac:picMk id="4" creationId="{D25EDD92-9C62-8898-1B8C-FD65B626EB21}"/>
          </ac:picMkLst>
        </pc:picChg>
      </pc:sldChg>
      <pc:sldChg chg="addSp delSp modSp mod">
        <pc:chgData name="Érick  Plourde" userId="844e9324-da84-4438-bf61-2b76134cf2e4" providerId="ADAL" clId="{F3481294-A734-4F21-8BDB-7A2FA5D07BDD}" dt="2023-09-12T19:18:03.759" v="901"/>
        <pc:sldMkLst>
          <pc:docMk/>
          <pc:sldMk cId="4193232289" sldId="307"/>
        </pc:sldMkLst>
        <pc:spChg chg="del">
          <ac:chgData name="Érick  Plourde" userId="844e9324-da84-4438-bf61-2b76134cf2e4" providerId="ADAL" clId="{F3481294-A734-4F21-8BDB-7A2FA5D07BDD}" dt="2023-09-12T19:14:51.162" v="879" actId="478"/>
          <ac:spMkLst>
            <pc:docMk/>
            <pc:sldMk cId="4193232289" sldId="307"/>
            <ac:spMk id="2" creationId="{B7EA9341-6EE2-193C-621A-7D700EA93F50}"/>
          </ac:spMkLst>
        </pc:spChg>
        <pc:spChg chg="mod">
          <ac:chgData name="Érick  Plourde" userId="844e9324-da84-4438-bf61-2b76134cf2e4" providerId="ADAL" clId="{F3481294-A734-4F21-8BDB-7A2FA5D07BDD}" dt="2023-09-12T19:18:03.759" v="901"/>
          <ac:spMkLst>
            <pc:docMk/>
            <pc:sldMk cId="4193232289" sldId="307"/>
            <ac:spMk id="4" creationId="{1A4975CE-A6FF-01F7-A77D-72D2CDBD756C}"/>
          </ac:spMkLst>
        </pc:spChg>
        <pc:picChg chg="del">
          <ac:chgData name="Érick  Plourde" userId="844e9324-da84-4438-bf61-2b76134cf2e4" providerId="ADAL" clId="{F3481294-A734-4F21-8BDB-7A2FA5D07BDD}" dt="2023-09-12T19:14:46.745" v="878" actId="478"/>
          <ac:picMkLst>
            <pc:docMk/>
            <pc:sldMk cId="4193232289" sldId="307"/>
            <ac:picMk id="5" creationId="{1034F836-2355-84E0-A6F0-40D9AA469BE7}"/>
          </ac:picMkLst>
        </pc:picChg>
        <pc:picChg chg="add mod">
          <ac:chgData name="Érick  Plourde" userId="844e9324-da84-4438-bf61-2b76134cf2e4" providerId="ADAL" clId="{F3481294-A734-4F21-8BDB-7A2FA5D07BDD}" dt="2023-09-12T19:16:53.108" v="891" actId="1076"/>
          <ac:picMkLst>
            <pc:docMk/>
            <pc:sldMk cId="4193232289" sldId="307"/>
            <ac:picMk id="6" creationId="{33A17211-C360-1388-A1E8-118473AC0324}"/>
          </ac:picMkLst>
        </pc:picChg>
        <pc:picChg chg="mod">
          <ac:chgData name="Érick  Plourde" userId="844e9324-da84-4438-bf61-2b76134cf2e4" providerId="ADAL" clId="{F3481294-A734-4F21-8BDB-7A2FA5D07BDD}" dt="2023-09-12T19:17:30.732" v="897" actId="1076"/>
          <ac:picMkLst>
            <pc:docMk/>
            <pc:sldMk cId="4193232289" sldId="307"/>
            <ac:picMk id="7" creationId="{A9C6D7B9-E8F4-841C-452A-BE1C2F2F5819}"/>
          </ac:picMkLst>
        </pc:picChg>
        <pc:picChg chg="add mod">
          <ac:chgData name="Érick  Plourde" userId="844e9324-da84-4438-bf61-2b76134cf2e4" providerId="ADAL" clId="{F3481294-A734-4F21-8BDB-7A2FA5D07BDD}" dt="2023-09-12T19:17:37.665" v="899" actId="1076"/>
          <ac:picMkLst>
            <pc:docMk/>
            <pc:sldMk cId="4193232289" sldId="307"/>
            <ac:picMk id="8" creationId="{F1F73A04-6127-F422-33BE-9A2E15E3B0F5}"/>
          </ac:picMkLst>
        </pc:picChg>
      </pc:sldChg>
      <pc:sldChg chg="addSp delSp modSp mod setBg">
        <pc:chgData name="Érick  Plourde" userId="844e9324-da84-4438-bf61-2b76134cf2e4" providerId="ADAL" clId="{F3481294-A734-4F21-8BDB-7A2FA5D07BDD}" dt="2023-09-13T18:21:06.949" v="2016" actId="21"/>
        <pc:sldMkLst>
          <pc:docMk/>
          <pc:sldMk cId="3155872007" sldId="312"/>
        </pc:sldMkLst>
        <pc:spChg chg="add del mod">
          <ac:chgData name="Érick  Plourde" userId="844e9324-da84-4438-bf61-2b76134cf2e4" providerId="ADAL" clId="{F3481294-A734-4F21-8BDB-7A2FA5D07BDD}" dt="2023-09-13T12:53:05.429" v="1419" actId="478"/>
          <ac:spMkLst>
            <pc:docMk/>
            <pc:sldMk cId="3155872007" sldId="312"/>
            <ac:spMk id="4" creationId="{4E71BECE-0D75-8E64-0A18-7E94C46E3FB1}"/>
          </ac:spMkLst>
        </pc:spChg>
        <pc:picChg chg="add del mod">
          <ac:chgData name="Érick  Plourde" userId="844e9324-da84-4438-bf61-2b76134cf2e4" providerId="ADAL" clId="{F3481294-A734-4F21-8BDB-7A2FA5D07BDD}" dt="2023-09-13T18:21:06.949" v="2016" actId="21"/>
          <ac:picMkLst>
            <pc:docMk/>
            <pc:sldMk cId="3155872007" sldId="312"/>
            <ac:picMk id="3" creationId="{2160D97C-BA95-5D15-AD91-D38E93C16BE3}"/>
          </ac:picMkLst>
        </pc:picChg>
        <pc:picChg chg="del">
          <ac:chgData name="Érick  Plourde" userId="844e9324-da84-4438-bf61-2b76134cf2e4" providerId="ADAL" clId="{F3481294-A734-4F21-8BDB-7A2FA5D07BDD}" dt="2023-09-12T17:35:00.173" v="16" actId="478"/>
          <ac:picMkLst>
            <pc:docMk/>
            <pc:sldMk cId="3155872007" sldId="312"/>
            <ac:picMk id="7" creationId="{A38D2CF5-A748-C797-0E22-03E7AD2A1E78}"/>
          </ac:picMkLst>
        </pc:picChg>
        <pc:picChg chg="del mod">
          <ac:chgData name="Érick  Plourde" userId="844e9324-da84-4438-bf61-2b76134cf2e4" providerId="ADAL" clId="{F3481294-A734-4F21-8BDB-7A2FA5D07BDD}" dt="2023-09-13T12:51:09.329" v="1395" actId="21"/>
          <ac:picMkLst>
            <pc:docMk/>
            <pc:sldMk cId="3155872007" sldId="312"/>
            <ac:picMk id="9" creationId="{296657EE-3D09-A57B-8B32-C60C2C113800}"/>
          </ac:picMkLst>
        </pc:picChg>
      </pc:sldChg>
      <pc:sldChg chg="addSp delSp modSp mod">
        <pc:chgData name="Érick  Plourde" userId="844e9324-da84-4438-bf61-2b76134cf2e4" providerId="ADAL" clId="{F3481294-A734-4F21-8BDB-7A2FA5D07BDD}" dt="2023-09-13T17:09:31.513" v="1456" actId="1076"/>
        <pc:sldMkLst>
          <pc:docMk/>
          <pc:sldMk cId="2901175030" sldId="313"/>
        </pc:sldMkLst>
        <pc:spChg chg="add del mod">
          <ac:chgData name="Érick  Plourde" userId="844e9324-da84-4438-bf61-2b76134cf2e4" providerId="ADAL" clId="{F3481294-A734-4F21-8BDB-7A2FA5D07BDD}" dt="2023-09-12T18:43:05.901" v="341" actId="478"/>
          <ac:spMkLst>
            <pc:docMk/>
            <pc:sldMk cId="2901175030" sldId="313"/>
            <ac:spMk id="3" creationId="{7FAC6636-257F-71F5-A028-5CBB99832F07}"/>
          </ac:spMkLst>
        </pc:spChg>
        <pc:spChg chg="mod ord">
          <ac:chgData name="Érick  Plourde" userId="844e9324-da84-4438-bf61-2b76134cf2e4" providerId="ADAL" clId="{F3481294-A734-4F21-8BDB-7A2FA5D07BDD}" dt="2023-09-13T17:09:31.513" v="1456" actId="1076"/>
          <ac:spMkLst>
            <pc:docMk/>
            <pc:sldMk cId="2901175030" sldId="313"/>
            <ac:spMk id="8" creationId="{6E7B8C09-346D-0774-236B-7391CC451F13}"/>
          </ac:spMkLst>
        </pc:spChg>
        <pc:spChg chg="add del mod">
          <ac:chgData name="Érick  Plourde" userId="844e9324-da84-4438-bf61-2b76134cf2e4" providerId="ADAL" clId="{F3481294-A734-4F21-8BDB-7A2FA5D07BDD}" dt="2023-09-12T18:51:05.685" v="456" actId="478"/>
          <ac:spMkLst>
            <pc:docMk/>
            <pc:sldMk cId="2901175030" sldId="313"/>
            <ac:spMk id="9" creationId="{6EAFA357-4BEC-4827-300F-DACD4A87C341}"/>
          </ac:spMkLst>
        </pc:spChg>
        <pc:spChg chg="del mod">
          <ac:chgData name="Érick  Plourde" userId="844e9324-da84-4438-bf61-2b76134cf2e4" providerId="ADAL" clId="{F3481294-A734-4F21-8BDB-7A2FA5D07BDD}" dt="2023-09-12T18:43:03.449" v="340" actId="478"/>
          <ac:spMkLst>
            <pc:docMk/>
            <pc:sldMk cId="2901175030" sldId="313"/>
            <ac:spMk id="10" creationId="{6B61613A-B511-172C-15EC-27979BDC1EF9}"/>
          </ac:spMkLst>
        </pc:spChg>
        <pc:spChg chg="add mod">
          <ac:chgData name="Érick  Plourde" userId="844e9324-da84-4438-bf61-2b76134cf2e4" providerId="ADAL" clId="{F3481294-A734-4F21-8BDB-7A2FA5D07BDD}" dt="2023-09-13T17:09:11.643" v="1452" actId="1076"/>
          <ac:spMkLst>
            <pc:docMk/>
            <pc:sldMk cId="2901175030" sldId="313"/>
            <ac:spMk id="15" creationId="{AB382102-2D56-5186-4287-AD4DCD834F2F}"/>
          </ac:spMkLst>
        </pc:spChg>
        <pc:picChg chg="del mod">
          <ac:chgData name="Érick  Plourde" userId="844e9324-da84-4438-bf61-2b76134cf2e4" providerId="ADAL" clId="{F3481294-A734-4F21-8BDB-7A2FA5D07BDD}" dt="2023-09-12T18:51:02.371" v="455" actId="478"/>
          <ac:picMkLst>
            <pc:docMk/>
            <pc:sldMk cId="2901175030" sldId="313"/>
            <ac:picMk id="5" creationId="{D20E29D1-181D-A69E-1BD8-ADB332704431}"/>
          </ac:picMkLst>
        </pc:picChg>
        <pc:picChg chg="add mod">
          <ac:chgData name="Érick  Plourde" userId="844e9324-da84-4438-bf61-2b76134cf2e4" providerId="ADAL" clId="{F3481294-A734-4F21-8BDB-7A2FA5D07BDD}" dt="2023-09-12T18:43:11.199" v="343" actId="1076"/>
          <ac:picMkLst>
            <pc:docMk/>
            <pc:sldMk cId="2901175030" sldId="313"/>
            <ac:picMk id="6" creationId="{3BA82A1E-8C7C-C368-43A2-644D372891DA}"/>
          </ac:picMkLst>
        </pc:picChg>
        <pc:picChg chg="add mod">
          <ac:chgData name="Érick  Plourde" userId="844e9324-da84-4438-bf61-2b76134cf2e4" providerId="ADAL" clId="{F3481294-A734-4F21-8BDB-7A2FA5D07BDD}" dt="2023-09-13T17:09:27.701" v="1455" actId="1076"/>
          <ac:picMkLst>
            <pc:docMk/>
            <pc:sldMk cId="2901175030" sldId="313"/>
            <ac:picMk id="12" creationId="{E1B33AEA-1ABC-0F13-86C3-30FBAD5F5C77}"/>
          </ac:picMkLst>
        </pc:picChg>
        <pc:picChg chg="add mod">
          <ac:chgData name="Érick  Plourde" userId="844e9324-da84-4438-bf61-2b76134cf2e4" providerId="ADAL" clId="{F3481294-A734-4F21-8BDB-7A2FA5D07BDD}" dt="2023-09-13T17:08:20.185" v="1444" actId="14100"/>
          <ac:picMkLst>
            <pc:docMk/>
            <pc:sldMk cId="2901175030" sldId="313"/>
            <ac:picMk id="14" creationId="{A4A88024-C23C-3D40-C861-95E6F732E601}"/>
          </ac:picMkLst>
        </pc:picChg>
      </pc:sldChg>
      <pc:sldChg chg="del">
        <pc:chgData name="Érick  Plourde" userId="844e9324-da84-4438-bf61-2b76134cf2e4" providerId="ADAL" clId="{F3481294-A734-4F21-8BDB-7A2FA5D07BDD}" dt="2023-09-12T19:29:07.598" v="1086" actId="47"/>
        <pc:sldMkLst>
          <pc:docMk/>
          <pc:sldMk cId="2620782613" sldId="315"/>
        </pc:sldMkLst>
      </pc:sldChg>
      <pc:sldChg chg="del">
        <pc:chgData name="Érick  Plourde" userId="844e9324-da84-4438-bf61-2b76134cf2e4" providerId="ADAL" clId="{F3481294-A734-4F21-8BDB-7A2FA5D07BDD}" dt="2023-09-12T19:29:03.836" v="1085" actId="47"/>
        <pc:sldMkLst>
          <pc:docMk/>
          <pc:sldMk cId="3323409225" sldId="316"/>
        </pc:sldMkLst>
      </pc:sldChg>
      <pc:sldChg chg="del">
        <pc:chgData name="Érick  Plourde" userId="844e9324-da84-4438-bf61-2b76134cf2e4" providerId="ADAL" clId="{F3481294-A734-4F21-8BDB-7A2FA5D07BDD}" dt="2023-09-12T19:29:09.468" v="1087" actId="47"/>
        <pc:sldMkLst>
          <pc:docMk/>
          <pc:sldMk cId="2512248043" sldId="317"/>
        </pc:sldMkLst>
      </pc:sldChg>
      <pc:sldChg chg="addSp delSp modSp mod ord">
        <pc:chgData name="Érick  Plourde" userId="844e9324-da84-4438-bf61-2b76134cf2e4" providerId="ADAL" clId="{F3481294-A734-4F21-8BDB-7A2FA5D07BDD}" dt="2023-09-12T19:49:22.197" v="1294" actId="1076"/>
        <pc:sldMkLst>
          <pc:docMk/>
          <pc:sldMk cId="1011899684" sldId="318"/>
        </pc:sldMkLst>
        <pc:spChg chg="add del mod ord">
          <ac:chgData name="Érick  Plourde" userId="844e9324-da84-4438-bf61-2b76134cf2e4" providerId="ADAL" clId="{F3481294-A734-4F21-8BDB-7A2FA5D07BDD}" dt="2023-09-12T19:44:48.140" v="1217" actId="478"/>
          <ac:spMkLst>
            <pc:docMk/>
            <pc:sldMk cId="1011899684" sldId="318"/>
            <ac:spMk id="4" creationId="{B2A727D8-82C8-0CBD-75E0-DD411A935AFE}"/>
          </ac:spMkLst>
        </pc:spChg>
        <pc:spChg chg="add mod">
          <ac:chgData name="Érick  Plourde" userId="844e9324-da84-4438-bf61-2b76134cf2e4" providerId="ADAL" clId="{F3481294-A734-4F21-8BDB-7A2FA5D07BDD}" dt="2023-09-12T19:49:19.047" v="1293" actId="1076"/>
          <ac:spMkLst>
            <pc:docMk/>
            <pc:sldMk cId="1011899684" sldId="318"/>
            <ac:spMk id="8" creationId="{4484D5FF-F076-6160-7634-2E8FC08BA6EE}"/>
          </ac:spMkLst>
        </pc:spChg>
        <pc:spChg chg="del mod">
          <ac:chgData name="Érick  Plourde" userId="844e9324-da84-4438-bf61-2b76134cf2e4" providerId="ADAL" clId="{F3481294-A734-4F21-8BDB-7A2FA5D07BDD}" dt="2023-09-12T19:44:33.743" v="1212" actId="478"/>
          <ac:spMkLst>
            <pc:docMk/>
            <pc:sldMk cId="1011899684" sldId="318"/>
            <ac:spMk id="10" creationId="{AB852B32-7C1F-363E-6E56-C023E53F7D59}"/>
          </ac:spMkLst>
        </pc:spChg>
        <pc:spChg chg="del">
          <ac:chgData name="Érick  Plourde" userId="844e9324-da84-4438-bf61-2b76134cf2e4" providerId="ADAL" clId="{F3481294-A734-4F21-8BDB-7A2FA5D07BDD}" dt="2023-09-12T19:44:41.105" v="1213" actId="26606"/>
          <ac:spMkLst>
            <pc:docMk/>
            <pc:sldMk cId="1011899684" sldId="318"/>
            <ac:spMk id="22" creationId="{D12DDE76-C203-4047-9998-63900085B5E8}"/>
          </ac:spMkLst>
        </pc:spChg>
        <pc:spChg chg="add">
          <ac:chgData name="Érick  Plourde" userId="844e9324-da84-4438-bf61-2b76134cf2e4" providerId="ADAL" clId="{F3481294-A734-4F21-8BDB-7A2FA5D07BDD}" dt="2023-09-12T19:44:41.105" v="1213" actId="26606"/>
          <ac:spMkLst>
            <pc:docMk/>
            <pc:sldMk cId="1011899684" sldId="318"/>
            <ac:spMk id="27" creationId="{99ED5833-B85B-4103-8A3B-CAB0308E6C15}"/>
          </ac:spMkLst>
        </pc:spChg>
        <pc:picChg chg="add del mod">
          <ac:chgData name="Érick  Plourde" userId="844e9324-da84-4438-bf61-2b76134cf2e4" providerId="ADAL" clId="{F3481294-A734-4F21-8BDB-7A2FA5D07BDD}" dt="2023-09-12T19:48:07.145" v="1276" actId="478"/>
          <ac:picMkLst>
            <pc:docMk/>
            <pc:sldMk cId="1011899684" sldId="318"/>
            <ac:picMk id="2" creationId="{0640CC2A-30FE-FD21-0C5B-CFE7AC9EEECD}"/>
          </ac:picMkLst>
        </pc:picChg>
        <pc:picChg chg="add mod">
          <ac:chgData name="Érick  Plourde" userId="844e9324-da84-4438-bf61-2b76134cf2e4" providerId="ADAL" clId="{F3481294-A734-4F21-8BDB-7A2FA5D07BDD}" dt="2023-09-12T19:49:22.197" v="1294" actId="1076"/>
          <ac:picMkLst>
            <pc:docMk/>
            <pc:sldMk cId="1011899684" sldId="318"/>
            <ac:picMk id="5" creationId="{F85234CA-C39C-8A45-2598-E4769BC1A53F}"/>
          </ac:picMkLst>
        </pc:picChg>
        <pc:picChg chg="mod">
          <ac:chgData name="Érick  Plourde" userId="844e9324-da84-4438-bf61-2b76134cf2e4" providerId="ADAL" clId="{F3481294-A734-4F21-8BDB-7A2FA5D07BDD}" dt="2023-09-12T19:49:02.651" v="1290" actId="1076"/>
          <ac:picMkLst>
            <pc:docMk/>
            <pc:sldMk cId="1011899684" sldId="318"/>
            <ac:picMk id="6" creationId="{1D24A8A6-6F7D-07FE-3849-B152F2216236}"/>
          </ac:picMkLst>
        </pc:picChg>
      </pc:sldChg>
      <pc:sldChg chg="addSp delSp modSp mod">
        <pc:chgData name="Érick  Plourde" userId="844e9324-da84-4438-bf61-2b76134cf2e4" providerId="ADAL" clId="{F3481294-A734-4F21-8BDB-7A2FA5D07BDD}" dt="2023-09-12T18:12:35.072" v="180" actId="1582"/>
        <pc:sldMkLst>
          <pc:docMk/>
          <pc:sldMk cId="4276338780" sldId="321"/>
        </pc:sldMkLst>
        <pc:spChg chg="del mod">
          <ac:chgData name="Érick  Plourde" userId="844e9324-da84-4438-bf61-2b76134cf2e4" providerId="ADAL" clId="{F3481294-A734-4F21-8BDB-7A2FA5D07BDD}" dt="2023-09-12T18:10:29.216" v="166" actId="478"/>
          <ac:spMkLst>
            <pc:docMk/>
            <pc:sldMk cId="4276338780" sldId="321"/>
            <ac:spMk id="2" creationId="{05F1C6D3-785E-2B62-D30B-A42929800337}"/>
          </ac:spMkLst>
        </pc:spChg>
        <pc:spChg chg="add del mod">
          <ac:chgData name="Érick  Plourde" userId="844e9324-da84-4438-bf61-2b76134cf2e4" providerId="ADAL" clId="{F3481294-A734-4F21-8BDB-7A2FA5D07BDD}" dt="2023-09-12T18:11:42.200" v="174" actId="478"/>
          <ac:spMkLst>
            <pc:docMk/>
            <pc:sldMk cId="4276338780" sldId="321"/>
            <ac:spMk id="3" creationId="{69832917-97D4-8B2B-3DB4-CFEF7C01B69E}"/>
          </ac:spMkLst>
        </pc:spChg>
        <pc:spChg chg="add mod">
          <ac:chgData name="Érick  Plourde" userId="844e9324-da84-4438-bf61-2b76134cf2e4" providerId="ADAL" clId="{F3481294-A734-4F21-8BDB-7A2FA5D07BDD}" dt="2023-09-12T18:12:35.072" v="180" actId="1582"/>
          <ac:spMkLst>
            <pc:docMk/>
            <pc:sldMk cId="4276338780" sldId="321"/>
            <ac:spMk id="4" creationId="{16E7017F-FEC4-2397-B3B7-B7E72B3D3572}"/>
          </ac:spMkLst>
        </pc:spChg>
        <pc:picChg chg="mod">
          <ac:chgData name="Érick  Plourde" userId="844e9324-da84-4438-bf61-2b76134cf2e4" providerId="ADAL" clId="{F3481294-A734-4F21-8BDB-7A2FA5D07BDD}" dt="2023-09-12T18:10:39.768" v="170" actId="1076"/>
          <ac:picMkLst>
            <pc:docMk/>
            <pc:sldMk cId="4276338780" sldId="321"/>
            <ac:picMk id="5" creationId="{9616D03D-6291-A451-473B-798347AD0BEA}"/>
          </ac:picMkLst>
        </pc:picChg>
      </pc:sldChg>
      <pc:sldChg chg="del">
        <pc:chgData name="Érick  Plourde" userId="844e9324-da84-4438-bf61-2b76134cf2e4" providerId="ADAL" clId="{F3481294-A734-4F21-8BDB-7A2FA5D07BDD}" dt="2023-09-12T19:28:21.717" v="1084" actId="47"/>
        <pc:sldMkLst>
          <pc:docMk/>
          <pc:sldMk cId="3662050526" sldId="322"/>
        </pc:sldMkLst>
      </pc:sldChg>
      <pc:sldChg chg="addSp modSp mod ord">
        <pc:chgData name="Érick  Plourde" userId="844e9324-da84-4438-bf61-2b76134cf2e4" providerId="ADAL" clId="{F3481294-A734-4F21-8BDB-7A2FA5D07BDD}" dt="2023-09-13T17:55:47.760" v="1734"/>
        <pc:sldMkLst>
          <pc:docMk/>
          <pc:sldMk cId="2785109694" sldId="324"/>
        </pc:sldMkLst>
        <pc:spChg chg="mod">
          <ac:chgData name="Érick  Plourde" userId="844e9324-da84-4438-bf61-2b76134cf2e4" providerId="ADAL" clId="{F3481294-A734-4F21-8BDB-7A2FA5D07BDD}" dt="2023-09-13T17:25:25.920" v="1512" actId="207"/>
          <ac:spMkLst>
            <pc:docMk/>
            <pc:sldMk cId="2785109694" sldId="324"/>
            <ac:spMk id="2" creationId="{5D8BF20F-D8AE-E607-A03B-5895C51349C8}"/>
          </ac:spMkLst>
        </pc:spChg>
        <pc:spChg chg="mod">
          <ac:chgData name="Érick  Plourde" userId="844e9324-da84-4438-bf61-2b76134cf2e4" providerId="ADAL" clId="{F3481294-A734-4F21-8BDB-7A2FA5D07BDD}" dt="2023-09-13T17:37:18.871" v="1530" actId="255"/>
          <ac:spMkLst>
            <pc:docMk/>
            <pc:sldMk cId="2785109694" sldId="324"/>
            <ac:spMk id="3" creationId="{6C8580A0-E1B9-1301-AA1F-B86960F75DB7}"/>
          </ac:spMkLst>
        </pc:spChg>
        <pc:spChg chg="mod">
          <ac:chgData name="Érick  Plourde" userId="844e9324-da84-4438-bf61-2b76134cf2e4" providerId="ADAL" clId="{F3481294-A734-4F21-8BDB-7A2FA5D07BDD}" dt="2023-09-13T17:25:58.369" v="1517" actId="2711"/>
          <ac:spMkLst>
            <pc:docMk/>
            <pc:sldMk cId="2785109694" sldId="324"/>
            <ac:spMk id="7" creationId="{3088439B-8D06-B7C5-C76D-9D30F782F86F}"/>
          </ac:spMkLst>
        </pc:spChg>
        <pc:picChg chg="add mod">
          <ac:chgData name="Érick  Plourde" userId="844e9324-da84-4438-bf61-2b76134cf2e4" providerId="ADAL" clId="{F3481294-A734-4F21-8BDB-7A2FA5D07BDD}" dt="2023-09-13T17:37:08.461" v="1529" actId="14100"/>
          <ac:picMkLst>
            <pc:docMk/>
            <pc:sldMk cId="2785109694" sldId="324"/>
            <ac:picMk id="5" creationId="{9BE3F419-01E0-2A5E-0C12-5BBCF1EED397}"/>
          </ac:picMkLst>
        </pc:picChg>
        <pc:picChg chg="add mod ord">
          <ac:chgData name="Érick  Plourde" userId="844e9324-da84-4438-bf61-2b76134cf2e4" providerId="ADAL" clId="{F3481294-A734-4F21-8BDB-7A2FA5D07BDD}" dt="2023-09-13T17:36:54.615" v="1526" actId="1076"/>
          <ac:picMkLst>
            <pc:docMk/>
            <pc:sldMk cId="2785109694" sldId="324"/>
            <ac:picMk id="6" creationId="{B99988DA-DE81-AE49-CE14-D4CFE9069723}"/>
          </ac:picMkLst>
        </pc:picChg>
      </pc:sldChg>
      <pc:sldChg chg="addSp modSp mod">
        <pc:chgData name="Érick  Plourde" userId="844e9324-da84-4438-bf61-2b76134cf2e4" providerId="ADAL" clId="{F3481294-A734-4F21-8BDB-7A2FA5D07BDD}" dt="2023-09-13T18:22:03.245" v="2022" actId="167"/>
        <pc:sldMkLst>
          <pc:docMk/>
          <pc:sldMk cId="1925507049" sldId="325"/>
        </pc:sldMkLst>
        <pc:spChg chg="mod">
          <ac:chgData name="Érick  Plourde" userId="844e9324-da84-4438-bf61-2b76134cf2e4" providerId="ADAL" clId="{F3481294-A734-4F21-8BDB-7A2FA5D07BDD}" dt="2023-09-13T18:21:07.645" v="2017" actId="20577"/>
          <ac:spMkLst>
            <pc:docMk/>
            <pc:sldMk cId="1925507049" sldId="325"/>
            <ac:spMk id="5" creationId="{07F8663A-D0E3-5DBE-ED73-F7B381FD78DC}"/>
          </ac:spMkLst>
        </pc:spChg>
        <pc:spChg chg="mod">
          <ac:chgData name="Érick  Plourde" userId="844e9324-da84-4438-bf61-2b76134cf2e4" providerId="ADAL" clId="{F3481294-A734-4F21-8BDB-7A2FA5D07BDD}" dt="2023-09-13T18:15:04.841" v="1958" actId="255"/>
          <ac:spMkLst>
            <pc:docMk/>
            <pc:sldMk cId="1925507049" sldId="325"/>
            <ac:spMk id="7" creationId="{0F892315-E148-B233-3D33-CE563CDAAC1E}"/>
          </ac:spMkLst>
        </pc:spChg>
        <pc:picChg chg="add mod ord">
          <ac:chgData name="Érick  Plourde" userId="844e9324-da84-4438-bf61-2b76134cf2e4" providerId="ADAL" clId="{F3481294-A734-4F21-8BDB-7A2FA5D07BDD}" dt="2023-09-13T18:22:03.245" v="2022" actId="167"/>
          <ac:picMkLst>
            <pc:docMk/>
            <pc:sldMk cId="1925507049" sldId="325"/>
            <ac:picMk id="3" creationId="{572D136A-6B4F-06CF-964C-76E16FC8A336}"/>
          </ac:picMkLst>
        </pc:picChg>
      </pc:sldChg>
      <pc:sldChg chg="del">
        <pc:chgData name="Érick  Plourde" userId="844e9324-da84-4438-bf61-2b76134cf2e4" providerId="ADAL" clId="{F3481294-A734-4F21-8BDB-7A2FA5D07BDD}" dt="2023-09-12T17:38:48.657" v="25" actId="2696"/>
        <pc:sldMkLst>
          <pc:docMk/>
          <pc:sldMk cId="3020508823" sldId="326"/>
        </pc:sldMkLst>
      </pc:sldChg>
      <pc:sldChg chg="ord">
        <pc:chgData name="Érick  Plourde" userId="844e9324-da84-4438-bf61-2b76134cf2e4" providerId="ADAL" clId="{F3481294-A734-4F21-8BDB-7A2FA5D07BDD}" dt="2023-09-13T17:44:11.284" v="1691"/>
        <pc:sldMkLst>
          <pc:docMk/>
          <pc:sldMk cId="3248447331" sldId="329"/>
        </pc:sldMkLst>
      </pc:sldChg>
      <pc:sldChg chg="addSp delSp modSp mod ord">
        <pc:chgData name="Érick  Plourde" userId="844e9324-da84-4438-bf61-2b76134cf2e4" providerId="ADAL" clId="{F3481294-A734-4F21-8BDB-7A2FA5D07BDD}" dt="2023-09-12T19:53:41.171" v="1348" actId="1076"/>
        <pc:sldMkLst>
          <pc:docMk/>
          <pc:sldMk cId="2491881002" sldId="330"/>
        </pc:sldMkLst>
        <pc:spChg chg="add mod">
          <ac:chgData name="Érick  Plourde" userId="844e9324-da84-4438-bf61-2b76134cf2e4" providerId="ADAL" clId="{F3481294-A734-4F21-8BDB-7A2FA5D07BDD}" dt="2023-09-12T19:53:35.335" v="1346" actId="1076"/>
          <ac:spMkLst>
            <pc:docMk/>
            <pc:sldMk cId="2491881002" sldId="330"/>
            <ac:spMk id="6" creationId="{797A7A79-42E1-AD34-89A9-0EEE8180B625}"/>
          </ac:spMkLst>
        </pc:spChg>
        <pc:picChg chg="add del mod">
          <ac:chgData name="Érick  Plourde" userId="844e9324-da84-4438-bf61-2b76134cf2e4" providerId="ADAL" clId="{F3481294-A734-4F21-8BDB-7A2FA5D07BDD}" dt="2023-09-12T19:50:51.521" v="1298" actId="478"/>
          <ac:picMkLst>
            <pc:docMk/>
            <pc:sldMk cId="2491881002" sldId="330"/>
            <ac:picMk id="2" creationId="{B96DCF47-3DFE-9C79-A0E7-175D04A95AE8}"/>
          </ac:picMkLst>
        </pc:picChg>
        <pc:picChg chg="add del mod">
          <ac:chgData name="Érick  Plourde" userId="844e9324-da84-4438-bf61-2b76134cf2e4" providerId="ADAL" clId="{F3481294-A734-4F21-8BDB-7A2FA5D07BDD}" dt="2023-09-12T19:50:57.730" v="1300" actId="478"/>
          <ac:picMkLst>
            <pc:docMk/>
            <pc:sldMk cId="2491881002" sldId="330"/>
            <ac:picMk id="3" creationId="{9C129AB7-1A7F-3477-4F65-5A1FE0850742}"/>
          </ac:picMkLst>
        </pc:picChg>
        <pc:picChg chg="mod">
          <ac:chgData name="Érick  Plourde" userId="844e9324-da84-4438-bf61-2b76134cf2e4" providerId="ADAL" clId="{F3481294-A734-4F21-8BDB-7A2FA5D07BDD}" dt="2023-09-12T19:50:08.099" v="1295" actId="1076"/>
          <ac:picMkLst>
            <pc:docMk/>
            <pc:sldMk cId="2491881002" sldId="330"/>
            <ac:picMk id="5" creationId="{195FA39F-FFD7-74DF-0F13-7A1596F6D58C}"/>
          </ac:picMkLst>
        </pc:picChg>
        <pc:picChg chg="add mod">
          <ac:chgData name="Érick  Plourde" userId="844e9324-da84-4438-bf61-2b76134cf2e4" providerId="ADAL" clId="{F3481294-A734-4F21-8BDB-7A2FA5D07BDD}" dt="2023-09-12T19:53:41.171" v="1348" actId="1076"/>
          <ac:picMkLst>
            <pc:docMk/>
            <pc:sldMk cId="2491881002" sldId="330"/>
            <ac:picMk id="7" creationId="{213A9060-D43A-523A-85D0-CDC22AF10F33}"/>
          </ac:picMkLst>
        </pc:picChg>
      </pc:sldChg>
      <pc:sldChg chg="addSp delSp modSp mod">
        <pc:chgData name="Érick  Plourde" userId="844e9324-da84-4438-bf61-2b76134cf2e4" providerId="ADAL" clId="{F3481294-A734-4F21-8BDB-7A2FA5D07BDD}" dt="2023-09-13T18:25:51.324" v="2044" actId="20577"/>
        <pc:sldMkLst>
          <pc:docMk/>
          <pc:sldMk cId="1337609839" sldId="331"/>
        </pc:sldMkLst>
        <pc:spChg chg="mod ord">
          <ac:chgData name="Érick  Plourde" userId="844e9324-da84-4438-bf61-2b76134cf2e4" providerId="ADAL" clId="{F3481294-A734-4F21-8BDB-7A2FA5D07BDD}" dt="2023-09-13T18:25:51.324" v="2044" actId="20577"/>
          <ac:spMkLst>
            <pc:docMk/>
            <pc:sldMk cId="1337609839" sldId="331"/>
            <ac:spMk id="2" creationId="{4D4544F5-9791-6C4E-DC6A-CB648A6B8279}"/>
          </ac:spMkLst>
        </pc:spChg>
        <pc:spChg chg="add del">
          <ac:chgData name="Érick  Plourde" userId="844e9324-da84-4438-bf61-2b76134cf2e4" providerId="ADAL" clId="{F3481294-A734-4F21-8BDB-7A2FA5D07BDD}" dt="2023-09-13T18:25:37.606" v="2041" actId="26606"/>
          <ac:spMkLst>
            <pc:docMk/>
            <pc:sldMk cId="1337609839" sldId="331"/>
            <ac:spMk id="36" creationId="{ECEF6C2F-9906-4F89-9B4F-598E9F344B03}"/>
          </ac:spMkLst>
        </pc:spChg>
        <pc:spChg chg="add del">
          <ac:chgData name="Érick  Plourde" userId="844e9324-da84-4438-bf61-2b76134cf2e4" providerId="ADAL" clId="{F3481294-A734-4F21-8BDB-7A2FA5D07BDD}" dt="2023-09-13T18:25:37.606" v="2041" actId="26606"/>
          <ac:spMkLst>
            <pc:docMk/>
            <pc:sldMk cId="1337609839" sldId="331"/>
            <ac:spMk id="38" creationId="{91E12CD6-A76F-439F-9C98-C0211D8FD814}"/>
          </ac:spMkLst>
        </pc:spChg>
        <pc:spChg chg="add del">
          <ac:chgData name="Érick  Plourde" userId="844e9324-da84-4438-bf61-2b76134cf2e4" providerId="ADAL" clId="{F3481294-A734-4F21-8BDB-7A2FA5D07BDD}" dt="2023-09-13T18:25:37.606" v="2041" actId="26606"/>
          <ac:spMkLst>
            <pc:docMk/>
            <pc:sldMk cId="1337609839" sldId="331"/>
            <ac:spMk id="43" creationId="{02D44074-0B69-4F0C-A7B3-5645CE40D8E3}"/>
          </ac:spMkLst>
        </pc:spChg>
        <pc:picChg chg="add mod">
          <ac:chgData name="Érick  Plourde" userId="844e9324-da84-4438-bf61-2b76134cf2e4" providerId="ADAL" clId="{F3481294-A734-4F21-8BDB-7A2FA5D07BDD}" dt="2023-09-13T18:25:37.606" v="2041" actId="26606"/>
          <ac:picMkLst>
            <pc:docMk/>
            <pc:sldMk cId="1337609839" sldId="331"/>
            <ac:picMk id="3" creationId="{C09778ED-11F0-40C0-229D-737EEDFE404F}"/>
          </ac:picMkLst>
        </pc:picChg>
        <pc:picChg chg="add mod">
          <ac:chgData name="Érick  Plourde" userId="844e9324-da84-4438-bf61-2b76134cf2e4" providerId="ADAL" clId="{F3481294-A734-4F21-8BDB-7A2FA5D07BDD}" dt="2023-09-13T18:25:37.606" v="2041" actId="26606"/>
          <ac:picMkLst>
            <pc:docMk/>
            <pc:sldMk cId="1337609839" sldId="331"/>
            <ac:picMk id="4" creationId="{750CCEC7-ED24-EDF0-A076-487A94B025AB}"/>
          </ac:picMkLst>
        </pc:picChg>
        <pc:picChg chg="del">
          <ac:chgData name="Érick  Plourde" userId="844e9324-da84-4438-bf61-2b76134cf2e4" providerId="ADAL" clId="{F3481294-A734-4F21-8BDB-7A2FA5D07BDD}" dt="2023-09-13T18:24:07.812" v="2027" actId="478"/>
          <ac:picMkLst>
            <pc:docMk/>
            <pc:sldMk cId="1337609839" sldId="331"/>
            <ac:picMk id="5" creationId="{C4E2A247-351D-B3DD-9A28-1C6133452FE7}"/>
          </ac:picMkLst>
        </pc:picChg>
        <pc:picChg chg="del mod ord">
          <ac:chgData name="Érick  Plourde" userId="844e9324-da84-4438-bf61-2b76134cf2e4" providerId="ADAL" clId="{F3481294-A734-4F21-8BDB-7A2FA5D07BDD}" dt="2023-09-13T18:24:56.772" v="2034" actId="478"/>
          <ac:picMkLst>
            <pc:docMk/>
            <pc:sldMk cId="1337609839" sldId="331"/>
            <ac:picMk id="8" creationId="{1E084189-BEA6-0B8B-AEC8-815820F26C5C}"/>
          </ac:picMkLst>
        </pc:picChg>
        <pc:cxnChg chg="del">
          <ac:chgData name="Érick  Plourde" userId="844e9324-da84-4438-bf61-2b76134cf2e4" providerId="ADAL" clId="{F3481294-A734-4F21-8BDB-7A2FA5D07BDD}" dt="2023-09-13T18:24:17.906" v="2030" actId="26606"/>
          <ac:cxnSpMkLst>
            <pc:docMk/>
            <pc:sldMk cId="1337609839" sldId="331"/>
            <ac:cxnSpMk id="29" creationId="{192712F8-36FA-35DF-0CE8-4098D93322A3}"/>
          </ac:cxnSpMkLst>
        </pc:cxnChg>
        <pc:cxnChg chg="del">
          <ac:chgData name="Érick  Plourde" userId="844e9324-da84-4438-bf61-2b76134cf2e4" providerId="ADAL" clId="{F3481294-A734-4F21-8BDB-7A2FA5D07BDD}" dt="2023-09-13T18:24:17.906" v="2030" actId="26606"/>
          <ac:cxnSpMkLst>
            <pc:docMk/>
            <pc:sldMk cId="1337609839" sldId="331"/>
            <ac:cxnSpMk id="31" creationId="{AF9469B9-6468-5B6A-E832-8D4590388432}"/>
          </ac:cxnSpMkLst>
        </pc:cxnChg>
      </pc:sldChg>
      <pc:sldChg chg="addSp delSp modSp mod">
        <pc:chgData name="Érick  Plourde" userId="844e9324-da84-4438-bf61-2b76134cf2e4" providerId="ADAL" clId="{F3481294-A734-4F21-8BDB-7A2FA5D07BDD}" dt="2023-09-12T19:00:34.652" v="672" actId="1076"/>
        <pc:sldMkLst>
          <pc:docMk/>
          <pc:sldMk cId="2073535664" sldId="332"/>
        </pc:sldMkLst>
        <pc:spChg chg="del mod">
          <ac:chgData name="Érick  Plourde" userId="844e9324-da84-4438-bf61-2b76134cf2e4" providerId="ADAL" clId="{F3481294-A734-4F21-8BDB-7A2FA5D07BDD}" dt="2023-09-12T18:46:38.658" v="396"/>
          <ac:spMkLst>
            <pc:docMk/>
            <pc:sldMk cId="2073535664" sldId="332"/>
            <ac:spMk id="2" creationId="{B02198FA-5CD5-8B64-990C-E5C068451B8D}"/>
          </ac:spMkLst>
        </pc:spChg>
        <pc:spChg chg="del mod">
          <ac:chgData name="Érick  Plourde" userId="844e9324-da84-4438-bf61-2b76134cf2e4" providerId="ADAL" clId="{F3481294-A734-4F21-8BDB-7A2FA5D07BDD}" dt="2023-09-12T18:48:29.829" v="414" actId="478"/>
          <ac:spMkLst>
            <pc:docMk/>
            <pc:sldMk cId="2073535664" sldId="332"/>
            <ac:spMk id="4" creationId="{0CBD7D2A-6950-3F92-2EA5-03524C3685B2}"/>
          </ac:spMkLst>
        </pc:spChg>
        <pc:spChg chg="add del mod">
          <ac:chgData name="Érick  Plourde" userId="844e9324-da84-4438-bf61-2b76134cf2e4" providerId="ADAL" clId="{F3481294-A734-4F21-8BDB-7A2FA5D07BDD}" dt="2023-09-12T18:48:34.378" v="415" actId="478"/>
          <ac:spMkLst>
            <pc:docMk/>
            <pc:sldMk cId="2073535664" sldId="332"/>
            <ac:spMk id="6" creationId="{F8D27649-19D6-7D7C-7119-F2D9B7C3F09C}"/>
          </ac:spMkLst>
        </pc:spChg>
        <pc:spChg chg="add mod">
          <ac:chgData name="Érick  Plourde" userId="844e9324-da84-4438-bf61-2b76134cf2e4" providerId="ADAL" clId="{F3481294-A734-4F21-8BDB-7A2FA5D07BDD}" dt="2023-09-12T18:57:19.925" v="565" actId="14100"/>
          <ac:spMkLst>
            <pc:docMk/>
            <pc:sldMk cId="2073535664" sldId="332"/>
            <ac:spMk id="11" creationId="{63DCAB95-5FE3-93F7-E642-B84C3EDA9A59}"/>
          </ac:spMkLst>
        </pc:spChg>
        <pc:spChg chg="add del mod">
          <ac:chgData name="Érick  Plourde" userId="844e9324-da84-4438-bf61-2b76134cf2e4" providerId="ADAL" clId="{F3481294-A734-4F21-8BDB-7A2FA5D07BDD}" dt="2023-09-12T18:53:56.948" v="492" actId="478"/>
          <ac:spMkLst>
            <pc:docMk/>
            <pc:sldMk cId="2073535664" sldId="332"/>
            <ac:spMk id="13" creationId="{E4DA123C-1DC1-8A32-83D9-5FD1E5CBF496}"/>
          </ac:spMkLst>
        </pc:spChg>
        <pc:spChg chg="add del mod">
          <ac:chgData name="Érick  Plourde" userId="844e9324-da84-4438-bf61-2b76134cf2e4" providerId="ADAL" clId="{F3481294-A734-4F21-8BDB-7A2FA5D07BDD}" dt="2023-09-12T19:00:34.652" v="672" actId="1076"/>
          <ac:spMkLst>
            <pc:docMk/>
            <pc:sldMk cId="2073535664" sldId="332"/>
            <ac:spMk id="19" creationId="{2C7D1B2A-6A98-33F5-34FD-2850B4EFAF07}"/>
          </ac:spMkLst>
        </pc:spChg>
        <pc:picChg chg="del">
          <ac:chgData name="Érick  Plourde" userId="844e9324-da84-4438-bf61-2b76134cf2e4" providerId="ADAL" clId="{F3481294-A734-4F21-8BDB-7A2FA5D07BDD}" dt="2023-09-12T18:52:07.789" v="466" actId="21"/>
          <ac:picMkLst>
            <pc:docMk/>
            <pc:sldMk cId="2073535664" sldId="332"/>
            <ac:picMk id="5" creationId="{D20E29D1-181D-A69E-1BD8-ADB332704431}"/>
          </ac:picMkLst>
        </pc:picChg>
        <pc:picChg chg="add mod">
          <ac:chgData name="Érick  Plourde" userId="844e9324-da84-4438-bf61-2b76134cf2e4" providerId="ADAL" clId="{F3481294-A734-4F21-8BDB-7A2FA5D07BDD}" dt="2023-09-12T18:54:01.288" v="493" actId="1076"/>
          <ac:picMkLst>
            <pc:docMk/>
            <pc:sldMk cId="2073535664" sldId="332"/>
            <ac:picMk id="15" creationId="{D514C23F-01ED-A96D-29E5-4EF363B44B80}"/>
          </ac:picMkLst>
        </pc:picChg>
        <pc:picChg chg="add mod">
          <ac:chgData name="Érick  Plourde" userId="844e9324-da84-4438-bf61-2b76134cf2e4" providerId="ADAL" clId="{F3481294-A734-4F21-8BDB-7A2FA5D07BDD}" dt="2023-09-12T18:54:07.087" v="501" actId="1036"/>
          <ac:picMkLst>
            <pc:docMk/>
            <pc:sldMk cId="2073535664" sldId="332"/>
            <ac:picMk id="17" creationId="{7F9D589D-9906-54CC-7C8C-C0AAAE6771EB}"/>
          </ac:picMkLst>
        </pc:picChg>
      </pc:sldChg>
      <pc:sldChg chg="addSp delSp modSp mod">
        <pc:chgData name="Érick  Plourde" userId="844e9324-da84-4438-bf61-2b76134cf2e4" providerId="ADAL" clId="{F3481294-A734-4F21-8BDB-7A2FA5D07BDD}" dt="2023-09-12T19:27:50.985" v="1079" actId="207"/>
        <pc:sldMkLst>
          <pc:docMk/>
          <pc:sldMk cId="3690361163" sldId="333"/>
        </pc:sldMkLst>
        <pc:spChg chg="del">
          <ac:chgData name="Érick  Plourde" userId="844e9324-da84-4438-bf61-2b76134cf2e4" providerId="ADAL" clId="{F3481294-A734-4F21-8BDB-7A2FA5D07BDD}" dt="2023-09-12T19:18:20.849" v="903" actId="478"/>
          <ac:spMkLst>
            <pc:docMk/>
            <pc:sldMk cId="3690361163" sldId="333"/>
            <ac:spMk id="2" creationId="{B7EA9341-6EE2-193C-621A-7D700EA93F50}"/>
          </ac:spMkLst>
        </pc:spChg>
        <pc:spChg chg="mod">
          <ac:chgData name="Érick  Plourde" userId="844e9324-da84-4438-bf61-2b76134cf2e4" providerId="ADAL" clId="{F3481294-A734-4F21-8BDB-7A2FA5D07BDD}" dt="2023-09-12T19:26:07.434" v="1050" actId="255"/>
          <ac:spMkLst>
            <pc:docMk/>
            <pc:sldMk cId="3690361163" sldId="333"/>
            <ac:spMk id="4" creationId="{1A4975CE-A6FF-01F7-A77D-72D2CDBD756C}"/>
          </ac:spMkLst>
        </pc:spChg>
        <pc:spChg chg="add mod">
          <ac:chgData name="Érick  Plourde" userId="844e9324-da84-4438-bf61-2b76134cf2e4" providerId="ADAL" clId="{F3481294-A734-4F21-8BDB-7A2FA5D07BDD}" dt="2023-09-12T19:26:22.225" v="1054" actId="1076"/>
          <ac:spMkLst>
            <pc:docMk/>
            <pc:sldMk cId="3690361163" sldId="333"/>
            <ac:spMk id="8" creationId="{D89B0745-A127-2244-F216-B0372A629C86}"/>
          </ac:spMkLst>
        </pc:spChg>
        <pc:spChg chg="add mod">
          <ac:chgData name="Érick  Plourde" userId="844e9324-da84-4438-bf61-2b76134cf2e4" providerId="ADAL" clId="{F3481294-A734-4F21-8BDB-7A2FA5D07BDD}" dt="2023-09-12T19:27:50.985" v="1079" actId="207"/>
          <ac:spMkLst>
            <pc:docMk/>
            <pc:sldMk cId="3690361163" sldId="333"/>
            <ac:spMk id="10" creationId="{F9C7D719-CEC7-D73A-7248-69D47978470E}"/>
          </ac:spMkLst>
        </pc:spChg>
        <pc:picChg chg="del">
          <ac:chgData name="Érick  Plourde" userId="844e9324-da84-4438-bf61-2b76134cf2e4" providerId="ADAL" clId="{F3481294-A734-4F21-8BDB-7A2FA5D07BDD}" dt="2023-09-12T19:18:18.165" v="902" actId="478"/>
          <ac:picMkLst>
            <pc:docMk/>
            <pc:sldMk cId="3690361163" sldId="333"/>
            <ac:picMk id="5" creationId="{1034F836-2355-84E0-A6F0-40D9AA469BE7}"/>
          </ac:picMkLst>
        </pc:picChg>
        <pc:picChg chg="add mod">
          <ac:chgData name="Érick  Plourde" userId="844e9324-da84-4438-bf61-2b76134cf2e4" providerId="ADAL" clId="{F3481294-A734-4F21-8BDB-7A2FA5D07BDD}" dt="2023-09-12T19:18:37.086" v="905" actId="1076"/>
          <ac:picMkLst>
            <pc:docMk/>
            <pc:sldMk cId="3690361163" sldId="333"/>
            <ac:picMk id="6" creationId="{73DE40D9-8EC8-148D-7C7B-0C72E7AA73BC}"/>
          </ac:picMkLst>
        </pc:picChg>
      </pc:sldChg>
      <pc:sldChg chg="delSp modSp del mod">
        <pc:chgData name="Érick  Plourde" userId="844e9324-da84-4438-bf61-2b76134cf2e4" providerId="ADAL" clId="{F3481294-A734-4F21-8BDB-7A2FA5D07BDD}" dt="2023-09-12T19:29:38.613" v="1088" actId="47"/>
        <pc:sldMkLst>
          <pc:docMk/>
          <pc:sldMk cId="1023894555" sldId="334"/>
        </pc:sldMkLst>
        <pc:spChg chg="del mod">
          <ac:chgData name="Érick  Plourde" userId="844e9324-da84-4438-bf61-2b76134cf2e4" providerId="ADAL" clId="{F3481294-A734-4F21-8BDB-7A2FA5D07BDD}" dt="2023-09-12T19:28:09.821" v="1083"/>
          <ac:spMkLst>
            <pc:docMk/>
            <pc:sldMk cId="1023894555" sldId="334"/>
            <ac:spMk id="2" creationId="{B7EA9341-6EE2-193C-621A-7D700EA93F50}"/>
          </ac:spMkLst>
        </pc:spChg>
        <pc:spChg chg="mod">
          <ac:chgData name="Érick  Plourde" userId="844e9324-da84-4438-bf61-2b76134cf2e4" providerId="ADAL" clId="{F3481294-A734-4F21-8BDB-7A2FA5D07BDD}" dt="2023-09-12T19:28:03.559" v="1080" actId="20577"/>
          <ac:spMkLst>
            <pc:docMk/>
            <pc:sldMk cId="1023894555" sldId="334"/>
            <ac:spMk id="4" creationId="{1A4975CE-A6FF-01F7-A77D-72D2CDBD756C}"/>
          </ac:spMkLst>
        </pc:spChg>
        <pc:picChg chg="del">
          <ac:chgData name="Érick  Plourde" userId="844e9324-da84-4438-bf61-2b76134cf2e4" providerId="ADAL" clId="{F3481294-A734-4F21-8BDB-7A2FA5D07BDD}" dt="2023-09-12T19:19:52.684" v="921" actId="478"/>
          <ac:picMkLst>
            <pc:docMk/>
            <pc:sldMk cId="1023894555" sldId="334"/>
            <ac:picMk id="5" creationId="{1034F836-2355-84E0-A6F0-40D9AA469BE7}"/>
          </ac:picMkLst>
        </pc:picChg>
      </pc:sldChg>
      <pc:sldChg chg="addSp modSp mod setBg">
        <pc:chgData name="Érick  Plourde" userId="844e9324-da84-4438-bf61-2b76134cf2e4" providerId="ADAL" clId="{F3481294-A734-4F21-8BDB-7A2FA5D07BDD}" dt="2023-09-13T17:14:36.801" v="1493" actId="207"/>
        <pc:sldMkLst>
          <pc:docMk/>
          <pc:sldMk cId="3469281784" sldId="335"/>
        </pc:sldMkLst>
        <pc:spChg chg="mod ord">
          <ac:chgData name="Érick  Plourde" userId="844e9324-da84-4438-bf61-2b76134cf2e4" providerId="ADAL" clId="{F3481294-A734-4F21-8BDB-7A2FA5D07BDD}" dt="2023-09-13T17:14:36.801" v="1493" actId="207"/>
          <ac:spMkLst>
            <pc:docMk/>
            <pc:sldMk cId="3469281784" sldId="335"/>
            <ac:spMk id="2" creationId="{D326A195-A995-A3B7-C42B-3C92ECDCF836}"/>
          </ac:spMkLst>
        </pc:spChg>
        <pc:spChg chg="add">
          <ac:chgData name="Érick  Plourde" userId="844e9324-da84-4438-bf61-2b76134cf2e4" providerId="ADAL" clId="{F3481294-A734-4F21-8BDB-7A2FA5D07BDD}" dt="2023-09-13T17:13:48.300" v="1460" actId="26606"/>
          <ac:spMkLst>
            <pc:docMk/>
            <pc:sldMk cId="3469281784" sldId="335"/>
            <ac:spMk id="9" creationId="{37C89E4B-3C9F-44B9-8B86-D9E3D112D8EC}"/>
          </ac:spMkLst>
        </pc:spChg>
        <pc:picChg chg="mod">
          <ac:chgData name="Érick  Plourde" userId="844e9324-da84-4438-bf61-2b76134cf2e4" providerId="ADAL" clId="{F3481294-A734-4F21-8BDB-7A2FA5D07BDD}" dt="2023-09-13T17:13:48.300" v="1460" actId="26606"/>
          <ac:picMkLst>
            <pc:docMk/>
            <pc:sldMk cId="3469281784" sldId="335"/>
            <ac:picMk id="4" creationId="{1CB3AE2B-9D1B-53CF-1538-F00DB114FD36}"/>
          </ac:picMkLst>
        </pc:picChg>
        <pc:cxnChg chg="add">
          <ac:chgData name="Érick  Plourde" userId="844e9324-da84-4438-bf61-2b76134cf2e4" providerId="ADAL" clId="{F3481294-A734-4F21-8BDB-7A2FA5D07BDD}" dt="2023-09-13T17:13:48.300" v="1460" actId="26606"/>
          <ac:cxnSpMkLst>
            <pc:docMk/>
            <pc:sldMk cId="3469281784" sldId="335"/>
            <ac:cxnSpMk id="11" creationId="{AA2EAA10-076F-46BD-8F0F-B9A2FB77A85C}"/>
          </ac:cxnSpMkLst>
        </pc:cxnChg>
        <pc:cxnChg chg="add">
          <ac:chgData name="Érick  Plourde" userId="844e9324-da84-4438-bf61-2b76134cf2e4" providerId="ADAL" clId="{F3481294-A734-4F21-8BDB-7A2FA5D07BDD}" dt="2023-09-13T17:13:48.300" v="1460" actId="26606"/>
          <ac:cxnSpMkLst>
            <pc:docMk/>
            <pc:sldMk cId="3469281784" sldId="335"/>
            <ac:cxnSpMk id="13" creationId="{D891E407-403B-4764-86C9-33A56D3BCAA3}"/>
          </ac:cxnSpMkLst>
        </pc:cxnChg>
      </pc:sldChg>
      <pc:sldChg chg="addSp delSp modSp mod setBg">
        <pc:chgData name="Érick  Plourde" userId="844e9324-da84-4438-bf61-2b76134cf2e4" providerId="ADAL" clId="{F3481294-A734-4F21-8BDB-7A2FA5D07BDD}" dt="2023-09-13T17:16:54.322" v="1504" actId="1076"/>
        <pc:sldMkLst>
          <pc:docMk/>
          <pc:sldMk cId="1977113298" sldId="336"/>
        </pc:sldMkLst>
        <pc:spChg chg="add del">
          <ac:chgData name="Érick  Plourde" userId="844e9324-da84-4438-bf61-2b76134cf2e4" providerId="ADAL" clId="{F3481294-A734-4F21-8BDB-7A2FA5D07BDD}" dt="2023-09-13T17:15:05.123" v="1495" actId="26606"/>
          <ac:spMkLst>
            <pc:docMk/>
            <pc:sldMk cId="1977113298" sldId="336"/>
            <ac:spMk id="13" creationId="{8B089790-F4B6-46A7-BB28-7B74A9A9EFDC}"/>
          </ac:spMkLst>
        </pc:spChg>
        <pc:grpChg chg="add del">
          <ac:chgData name="Érick  Plourde" userId="844e9324-da84-4438-bf61-2b76134cf2e4" providerId="ADAL" clId="{F3481294-A734-4F21-8BDB-7A2FA5D07BDD}" dt="2023-09-13T17:15:20.611" v="1497" actId="26606"/>
          <ac:grpSpMkLst>
            <pc:docMk/>
            <pc:sldMk cId="1977113298" sldId="336"/>
            <ac:grpSpMk id="10" creationId="{D4D7444E-8572-6DFD-CB75-0984238C716D}"/>
          </ac:grpSpMkLst>
        </pc:grpChg>
        <pc:grpChg chg="add del">
          <ac:chgData name="Érick  Plourde" userId="844e9324-da84-4438-bf61-2b76134cf2e4" providerId="ADAL" clId="{F3481294-A734-4F21-8BDB-7A2FA5D07BDD}" dt="2023-09-13T17:15:05.123" v="1495" actId="26606"/>
          <ac:grpSpMkLst>
            <pc:docMk/>
            <pc:sldMk cId="1977113298" sldId="336"/>
            <ac:grpSpMk id="15" creationId="{9DE3F54D-33BC-4382-A2AB-5E002F0F1166}"/>
          </ac:grpSpMkLst>
        </pc:grpChg>
        <pc:picChg chg="add mod">
          <ac:chgData name="Érick  Plourde" userId="844e9324-da84-4438-bf61-2b76134cf2e4" providerId="ADAL" clId="{F3481294-A734-4F21-8BDB-7A2FA5D07BDD}" dt="2023-09-13T17:16:54.322" v="1504" actId="1076"/>
          <ac:picMkLst>
            <pc:docMk/>
            <pc:sldMk cId="1977113298" sldId="336"/>
            <ac:picMk id="5" creationId="{FD432B87-A7A8-1DBE-E199-4DAEDCF1CA00}"/>
          </ac:picMkLst>
        </pc:picChg>
        <pc:picChg chg="mod">
          <ac:chgData name="Érick  Plourde" userId="844e9324-da84-4438-bf61-2b76134cf2e4" providerId="ADAL" clId="{F3481294-A734-4F21-8BDB-7A2FA5D07BDD}" dt="2023-09-13T17:16:50.462" v="1503" actId="1076"/>
          <ac:picMkLst>
            <pc:docMk/>
            <pc:sldMk cId="1977113298" sldId="336"/>
            <ac:picMk id="8" creationId="{E84B9583-2B03-1626-4CC3-E1D863022BAA}"/>
          </ac:picMkLst>
        </pc:picChg>
      </pc:sldChg>
      <pc:sldChg chg="addSp delSp modSp add mod ord">
        <pc:chgData name="Érick  Plourde" userId="844e9324-da84-4438-bf61-2b76134cf2e4" providerId="ADAL" clId="{F3481294-A734-4F21-8BDB-7A2FA5D07BDD}" dt="2023-09-13T19:24:30.184" v="2197" actId="14100"/>
        <pc:sldMkLst>
          <pc:docMk/>
          <pc:sldMk cId="4049152194" sldId="337"/>
        </pc:sldMkLst>
        <pc:spChg chg="mod ord">
          <ac:chgData name="Érick  Plourde" userId="844e9324-da84-4438-bf61-2b76134cf2e4" providerId="ADAL" clId="{F3481294-A734-4F21-8BDB-7A2FA5D07BDD}" dt="2023-09-13T19:24:30.184" v="2197" actId="14100"/>
          <ac:spMkLst>
            <pc:docMk/>
            <pc:sldMk cId="4049152194" sldId="337"/>
            <ac:spMk id="2" creationId="{00000000-0000-0000-0000-000000000000}"/>
          </ac:spMkLst>
        </pc:spChg>
        <pc:spChg chg="del">
          <ac:chgData name="Érick  Plourde" userId="844e9324-da84-4438-bf61-2b76134cf2e4" providerId="ADAL" clId="{F3481294-A734-4F21-8BDB-7A2FA5D07BDD}" dt="2023-09-12T17:58:51.071" v="64" actId="26606"/>
          <ac:spMkLst>
            <pc:docMk/>
            <pc:sldMk cId="4049152194" sldId="337"/>
            <ac:spMk id="13" creationId="{870A1295-61BC-4214-AA3E-D396673024D0}"/>
          </ac:spMkLst>
        </pc:spChg>
        <pc:spChg chg="add del">
          <ac:chgData name="Érick  Plourde" userId="844e9324-da84-4438-bf61-2b76134cf2e4" providerId="ADAL" clId="{F3481294-A734-4F21-8BDB-7A2FA5D07BDD}" dt="2023-09-12T17:59:57.818" v="72" actId="26606"/>
          <ac:spMkLst>
            <pc:docMk/>
            <pc:sldMk cId="4049152194" sldId="337"/>
            <ac:spMk id="24" creationId="{4D60F200-5EB0-B223-2439-C96C67F0FEE1}"/>
          </ac:spMkLst>
        </pc:spChg>
        <pc:spChg chg="add del">
          <ac:chgData name="Érick  Plourde" userId="844e9324-da84-4438-bf61-2b76134cf2e4" providerId="ADAL" clId="{F3481294-A734-4F21-8BDB-7A2FA5D07BDD}" dt="2023-09-12T17:59:57.818" v="72" actId="26606"/>
          <ac:spMkLst>
            <pc:docMk/>
            <pc:sldMk cId="4049152194" sldId="337"/>
            <ac:spMk id="26" creationId="{1740453C-744F-DB3A-47EC-15EACE1DC117}"/>
          </ac:spMkLst>
        </pc:spChg>
        <pc:spChg chg="add del">
          <ac:chgData name="Érick  Plourde" userId="844e9324-da84-4438-bf61-2b76134cf2e4" providerId="ADAL" clId="{F3481294-A734-4F21-8BDB-7A2FA5D07BDD}" dt="2023-09-12T17:59:57.818" v="72" actId="26606"/>
          <ac:spMkLst>
            <pc:docMk/>
            <pc:sldMk cId="4049152194" sldId="337"/>
            <ac:spMk id="28" creationId="{336537A4-07E4-0E22-D14E-018FE569F2CC}"/>
          </ac:spMkLst>
        </pc:spChg>
        <pc:spChg chg="add del">
          <ac:chgData name="Érick  Plourde" userId="844e9324-da84-4438-bf61-2b76134cf2e4" providerId="ADAL" clId="{F3481294-A734-4F21-8BDB-7A2FA5D07BDD}" dt="2023-09-12T17:59:57.818" v="72" actId="26606"/>
          <ac:spMkLst>
            <pc:docMk/>
            <pc:sldMk cId="4049152194" sldId="337"/>
            <ac:spMk id="30" creationId="{62DF39DD-D69A-31B8-53C1-94595DDDBC5F}"/>
          </ac:spMkLst>
        </pc:spChg>
        <pc:spChg chg="add del">
          <ac:chgData name="Érick  Plourde" userId="844e9324-da84-4438-bf61-2b76134cf2e4" providerId="ADAL" clId="{F3481294-A734-4F21-8BDB-7A2FA5D07BDD}" dt="2023-09-12T17:59:57.818" v="72" actId="26606"/>
          <ac:spMkLst>
            <pc:docMk/>
            <pc:sldMk cId="4049152194" sldId="337"/>
            <ac:spMk id="32" creationId="{01EB5855-8EB7-1AE5-9030-5D0AA3C1AF4B}"/>
          </ac:spMkLst>
        </pc:spChg>
        <pc:spChg chg="add del">
          <ac:chgData name="Érick  Plourde" userId="844e9324-da84-4438-bf61-2b76134cf2e4" providerId="ADAL" clId="{F3481294-A734-4F21-8BDB-7A2FA5D07BDD}" dt="2023-09-12T17:59:57.818" v="72" actId="26606"/>
          <ac:spMkLst>
            <pc:docMk/>
            <pc:sldMk cId="4049152194" sldId="337"/>
            <ac:spMk id="34" creationId="{1031A9CD-7DCC-4A2F-A3A5-54F91317F7BA}"/>
          </ac:spMkLst>
        </pc:spChg>
        <pc:spChg chg="add">
          <ac:chgData name="Érick  Plourde" userId="844e9324-da84-4438-bf61-2b76134cf2e4" providerId="ADAL" clId="{F3481294-A734-4F21-8BDB-7A2FA5D07BDD}" dt="2023-09-12T17:59:57.818" v="72" actId="26606"/>
          <ac:spMkLst>
            <pc:docMk/>
            <pc:sldMk cId="4049152194" sldId="337"/>
            <ac:spMk id="39" creationId="{E91DC736-0EF8-4F87-9146-EBF1D2EE4D3D}"/>
          </ac:spMkLst>
        </pc:spChg>
        <pc:spChg chg="add">
          <ac:chgData name="Érick  Plourde" userId="844e9324-da84-4438-bf61-2b76134cf2e4" providerId="ADAL" clId="{F3481294-A734-4F21-8BDB-7A2FA5D07BDD}" dt="2023-09-12T17:59:57.818" v="72" actId="26606"/>
          <ac:spMkLst>
            <pc:docMk/>
            <pc:sldMk cId="4049152194" sldId="337"/>
            <ac:spMk id="41" creationId="{097CD68E-23E3-4007-8847-CD0944C4F7BE}"/>
          </ac:spMkLst>
        </pc:spChg>
        <pc:spChg chg="add">
          <ac:chgData name="Érick  Plourde" userId="844e9324-da84-4438-bf61-2b76134cf2e4" providerId="ADAL" clId="{F3481294-A734-4F21-8BDB-7A2FA5D07BDD}" dt="2023-09-12T17:59:57.818" v="72" actId="26606"/>
          <ac:spMkLst>
            <pc:docMk/>
            <pc:sldMk cId="4049152194" sldId="337"/>
            <ac:spMk id="43" creationId="{AF2F604E-43BE-4DC3-B983-E071523364F8}"/>
          </ac:spMkLst>
        </pc:spChg>
        <pc:spChg chg="add">
          <ac:chgData name="Érick  Plourde" userId="844e9324-da84-4438-bf61-2b76134cf2e4" providerId="ADAL" clId="{F3481294-A734-4F21-8BDB-7A2FA5D07BDD}" dt="2023-09-12T17:59:57.818" v="72" actId="26606"/>
          <ac:spMkLst>
            <pc:docMk/>
            <pc:sldMk cId="4049152194" sldId="337"/>
            <ac:spMk id="45" creationId="{08C9B587-E65E-4B52-B37C-ABEBB6E87928}"/>
          </ac:spMkLst>
        </pc:spChg>
        <pc:grpChg chg="del">
          <ac:chgData name="Érick  Plourde" userId="844e9324-da84-4438-bf61-2b76134cf2e4" providerId="ADAL" clId="{F3481294-A734-4F21-8BDB-7A2FA5D07BDD}" dt="2023-09-12T17:58:51.071" v="64" actId="26606"/>
          <ac:grpSpMkLst>
            <pc:docMk/>
            <pc:sldMk cId="4049152194" sldId="337"/>
            <ac:grpSpMk id="15" creationId="{0B139475-2B26-4CA9-9413-DE741E49F7BB}"/>
          </ac:grpSpMkLst>
        </pc:grpChg>
        <pc:picChg chg="del mod">
          <ac:chgData name="Érick  Plourde" userId="844e9324-da84-4438-bf61-2b76134cf2e4" providerId="ADAL" clId="{F3481294-A734-4F21-8BDB-7A2FA5D07BDD}" dt="2023-09-12T17:58:53.348" v="65" actId="478"/>
          <ac:picMkLst>
            <pc:docMk/>
            <pc:sldMk cId="4049152194" sldId="337"/>
            <ac:picMk id="3" creationId="{89E6ABCE-12C8-5887-F4EB-CEE4A2875857}"/>
          </ac:picMkLst>
        </pc:picChg>
        <pc:picChg chg="add mod modCrop">
          <ac:chgData name="Érick  Plourde" userId="844e9324-da84-4438-bf61-2b76134cf2e4" providerId="ADAL" clId="{F3481294-A734-4F21-8BDB-7A2FA5D07BDD}" dt="2023-09-12T18:01:43.403" v="102" actId="14100"/>
          <ac:picMkLst>
            <pc:docMk/>
            <pc:sldMk cId="4049152194" sldId="337"/>
            <ac:picMk id="4" creationId="{CB83FCF3-A52B-E9A9-1B3C-524D0F5C0326}"/>
          </ac:picMkLst>
        </pc:picChg>
      </pc:sldChg>
      <pc:sldChg chg="addSp delSp modSp new mod setBg">
        <pc:chgData name="Érick  Plourde" userId="844e9324-da84-4438-bf61-2b76134cf2e4" providerId="ADAL" clId="{F3481294-A734-4F21-8BDB-7A2FA5D07BDD}" dt="2023-09-12T19:44:07.431" v="1210" actId="122"/>
        <pc:sldMkLst>
          <pc:docMk/>
          <pc:sldMk cId="2662680406" sldId="338"/>
        </pc:sldMkLst>
        <pc:spChg chg="add del mod ord">
          <ac:chgData name="Érick  Plourde" userId="844e9324-da84-4438-bf61-2b76134cf2e4" providerId="ADAL" clId="{F3481294-A734-4F21-8BDB-7A2FA5D07BDD}" dt="2023-09-12T19:44:07.431" v="1210" actId="122"/>
          <ac:spMkLst>
            <pc:docMk/>
            <pc:sldMk cId="2662680406" sldId="338"/>
            <ac:spMk id="2" creationId="{612B3C27-F13A-D5B5-A49E-52218587E661}"/>
          </ac:spMkLst>
        </pc:spChg>
        <pc:spChg chg="del">
          <ac:chgData name="Érick  Plourde" userId="844e9324-da84-4438-bf61-2b76134cf2e4" providerId="ADAL" clId="{F3481294-A734-4F21-8BDB-7A2FA5D07BDD}" dt="2023-09-12T18:05:08.900" v="117"/>
          <ac:spMkLst>
            <pc:docMk/>
            <pc:sldMk cId="2662680406" sldId="338"/>
            <ac:spMk id="3" creationId="{AB2597BB-FFE3-2FDB-14F7-B7998B60089E}"/>
          </ac:spMkLst>
        </pc:spChg>
        <pc:spChg chg="add del mod">
          <ac:chgData name="Érick  Plourde" userId="844e9324-da84-4438-bf61-2b76134cf2e4" providerId="ADAL" clId="{F3481294-A734-4F21-8BDB-7A2FA5D07BDD}" dt="2023-09-12T18:07:39.978" v="141" actId="478"/>
          <ac:spMkLst>
            <pc:docMk/>
            <pc:sldMk cId="2662680406" sldId="338"/>
            <ac:spMk id="6" creationId="{8747CC47-DE00-0D20-9D01-24A4817B649E}"/>
          </ac:spMkLst>
        </pc:spChg>
        <pc:spChg chg="add del">
          <ac:chgData name="Érick  Plourde" userId="844e9324-da84-4438-bf61-2b76134cf2e4" providerId="ADAL" clId="{F3481294-A734-4F21-8BDB-7A2FA5D07BDD}" dt="2023-09-12T18:07:02.541" v="135" actId="26606"/>
          <ac:spMkLst>
            <pc:docMk/>
            <pc:sldMk cId="2662680406" sldId="338"/>
            <ac:spMk id="8" creationId="{AC3427F4-A646-1381-E671-99F0079B657C}"/>
          </ac:spMkLst>
        </pc:spChg>
        <pc:spChg chg="add del">
          <ac:chgData name="Érick  Plourde" userId="844e9324-da84-4438-bf61-2b76134cf2e4" providerId="ADAL" clId="{F3481294-A734-4F21-8BDB-7A2FA5D07BDD}" dt="2023-09-12T18:07:02.541" v="135" actId="26606"/>
          <ac:spMkLst>
            <pc:docMk/>
            <pc:sldMk cId="2662680406" sldId="338"/>
            <ac:spMk id="11" creationId="{84ECDE7A-6944-466D-8FFE-149A29BA6BAE}"/>
          </ac:spMkLst>
        </pc:spChg>
        <pc:spChg chg="add del">
          <ac:chgData name="Érick  Plourde" userId="844e9324-da84-4438-bf61-2b76134cf2e4" providerId="ADAL" clId="{F3481294-A734-4F21-8BDB-7A2FA5D07BDD}" dt="2023-09-12T19:43:56.867" v="1207" actId="26606"/>
          <ac:spMkLst>
            <pc:docMk/>
            <pc:sldMk cId="2662680406" sldId="338"/>
            <ac:spMk id="12" creationId="{73C994B4-9721-4148-9EEC-6793CECDE8DD}"/>
          </ac:spMkLst>
        </pc:spChg>
        <pc:spChg chg="add del">
          <ac:chgData name="Érick  Plourde" userId="844e9324-da84-4438-bf61-2b76134cf2e4" providerId="ADAL" clId="{F3481294-A734-4F21-8BDB-7A2FA5D07BDD}" dt="2023-09-12T18:07:02.541" v="135" actId="26606"/>
          <ac:spMkLst>
            <pc:docMk/>
            <pc:sldMk cId="2662680406" sldId="338"/>
            <ac:spMk id="13" creationId="{B3420082-9415-44EC-802E-C77D71D59C57}"/>
          </ac:spMkLst>
        </pc:spChg>
        <pc:spChg chg="add del">
          <ac:chgData name="Érick  Plourde" userId="844e9324-da84-4438-bf61-2b76134cf2e4" providerId="ADAL" clId="{F3481294-A734-4F21-8BDB-7A2FA5D07BDD}" dt="2023-09-12T19:43:56.867" v="1207" actId="26606"/>
          <ac:spMkLst>
            <pc:docMk/>
            <pc:sldMk cId="2662680406" sldId="338"/>
            <ac:spMk id="14" creationId="{F9D95E49-763A-4886-B038-82F734740554}"/>
          </ac:spMkLst>
        </pc:spChg>
        <pc:spChg chg="add del">
          <ac:chgData name="Érick  Plourde" userId="844e9324-da84-4438-bf61-2b76134cf2e4" providerId="ADAL" clId="{F3481294-A734-4F21-8BDB-7A2FA5D07BDD}" dt="2023-09-12T18:07:02.541" v="135" actId="26606"/>
          <ac:spMkLst>
            <pc:docMk/>
            <pc:sldMk cId="2662680406" sldId="338"/>
            <ac:spMk id="15" creationId="{55A52C45-1FCB-4636-A80F-2849B8226C01}"/>
          </ac:spMkLst>
        </pc:spChg>
        <pc:spChg chg="add del">
          <ac:chgData name="Érick  Plourde" userId="844e9324-da84-4438-bf61-2b76134cf2e4" providerId="ADAL" clId="{F3481294-A734-4F21-8BDB-7A2FA5D07BDD}" dt="2023-09-12T19:43:56.867" v="1207" actId="26606"/>
          <ac:spMkLst>
            <pc:docMk/>
            <pc:sldMk cId="2662680406" sldId="338"/>
            <ac:spMk id="16" creationId="{7072C7DA-0D16-473C-B416-D84445D8A1AD}"/>
          </ac:spMkLst>
        </pc:spChg>
        <pc:spChg chg="add del">
          <ac:chgData name="Érick  Plourde" userId="844e9324-da84-4438-bf61-2b76134cf2e4" providerId="ADAL" clId="{F3481294-A734-4F21-8BDB-7A2FA5D07BDD}" dt="2023-09-12T18:07:02.541" v="135" actId="26606"/>
          <ac:spMkLst>
            <pc:docMk/>
            <pc:sldMk cId="2662680406" sldId="338"/>
            <ac:spMk id="17" creationId="{768EB4DD-3704-43AD-92B3-C4E0C6EA92CB}"/>
          </ac:spMkLst>
        </pc:spChg>
        <pc:spChg chg="add del">
          <ac:chgData name="Érick  Plourde" userId="844e9324-da84-4438-bf61-2b76134cf2e4" providerId="ADAL" clId="{F3481294-A734-4F21-8BDB-7A2FA5D07BDD}" dt="2023-09-12T19:43:56.867" v="1207" actId="26606"/>
          <ac:spMkLst>
            <pc:docMk/>
            <pc:sldMk cId="2662680406" sldId="338"/>
            <ac:spMk id="18" creationId="{79712DE8-94E0-4F45-81D9-37AF7A32F4D6}"/>
          </ac:spMkLst>
        </pc:spChg>
        <pc:spChg chg="add del">
          <ac:chgData name="Érick  Plourde" userId="844e9324-da84-4438-bf61-2b76134cf2e4" providerId="ADAL" clId="{F3481294-A734-4F21-8BDB-7A2FA5D07BDD}" dt="2023-09-12T19:43:56.836" v="1206" actId="26606"/>
          <ac:spMkLst>
            <pc:docMk/>
            <pc:sldMk cId="2662680406" sldId="338"/>
            <ac:spMk id="27" creationId="{D17A94B4-8121-4ED6-AB0D-69EE9A6332E6}"/>
          </ac:spMkLst>
        </pc:spChg>
        <pc:spChg chg="add del">
          <ac:chgData name="Érick  Plourde" userId="844e9324-da84-4438-bf61-2b76134cf2e4" providerId="ADAL" clId="{F3481294-A734-4F21-8BDB-7A2FA5D07BDD}" dt="2023-09-12T19:43:56.836" v="1206" actId="26606"/>
          <ac:spMkLst>
            <pc:docMk/>
            <pc:sldMk cId="2662680406" sldId="338"/>
            <ac:spMk id="31" creationId="{53FD85F6-ECDC-4124-9916-6444E142C663}"/>
          </ac:spMkLst>
        </pc:spChg>
        <pc:spChg chg="add del">
          <ac:chgData name="Érick  Plourde" userId="844e9324-da84-4438-bf61-2b76134cf2e4" providerId="ADAL" clId="{F3481294-A734-4F21-8BDB-7A2FA5D07BDD}" dt="2023-09-12T19:43:56.836" v="1206" actId="26606"/>
          <ac:spMkLst>
            <pc:docMk/>
            <pc:sldMk cId="2662680406" sldId="338"/>
            <ac:spMk id="33" creationId="{FB5D26B4-74AD-4118-8F13-7051DA3BFA87}"/>
          </ac:spMkLst>
        </pc:spChg>
        <pc:spChg chg="add">
          <ac:chgData name="Érick  Plourde" userId="844e9324-da84-4438-bf61-2b76134cf2e4" providerId="ADAL" clId="{F3481294-A734-4F21-8BDB-7A2FA5D07BDD}" dt="2023-09-12T19:43:56.867" v="1207" actId="26606"/>
          <ac:spMkLst>
            <pc:docMk/>
            <pc:sldMk cId="2662680406" sldId="338"/>
            <ac:spMk id="35" creationId="{19D32F93-50AC-4C46-A5DB-291C60DDB7BD}"/>
          </ac:spMkLst>
        </pc:spChg>
        <pc:spChg chg="add">
          <ac:chgData name="Érick  Plourde" userId="844e9324-da84-4438-bf61-2b76134cf2e4" providerId="ADAL" clId="{F3481294-A734-4F21-8BDB-7A2FA5D07BDD}" dt="2023-09-12T19:43:56.867" v="1207" actId="26606"/>
          <ac:spMkLst>
            <pc:docMk/>
            <pc:sldMk cId="2662680406" sldId="338"/>
            <ac:spMk id="36" creationId="{827DC2C4-B485-428A-BF4A-472D2967F47F}"/>
          </ac:spMkLst>
        </pc:spChg>
        <pc:spChg chg="add">
          <ac:chgData name="Érick  Plourde" userId="844e9324-da84-4438-bf61-2b76134cf2e4" providerId="ADAL" clId="{F3481294-A734-4F21-8BDB-7A2FA5D07BDD}" dt="2023-09-12T19:43:56.867" v="1207" actId="26606"/>
          <ac:spMkLst>
            <pc:docMk/>
            <pc:sldMk cId="2662680406" sldId="338"/>
            <ac:spMk id="37" creationId="{EE04B5EB-F158-4507-90DD-BD23620C7CC9}"/>
          </ac:spMkLst>
        </pc:spChg>
        <pc:picChg chg="add del mod">
          <ac:chgData name="Érick  Plourde" userId="844e9324-da84-4438-bf61-2b76134cf2e4" providerId="ADAL" clId="{F3481294-A734-4F21-8BDB-7A2FA5D07BDD}" dt="2023-09-12T18:07:04.333" v="136" actId="478"/>
          <ac:picMkLst>
            <pc:docMk/>
            <pc:sldMk cId="2662680406" sldId="338"/>
            <ac:picMk id="4" creationId="{E195FD2C-975D-4EBB-71A7-17EC1787761E}"/>
          </ac:picMkLst>
        </pc:picChg>
        <pc:picChg chg="add mod">
          <ac:chgData name="Érick  Plourde" userId="844e9324-da84-4438-bf61-2b76134cf2e4" providerId="ADAL" clId="{F3481294-A734-4F21-8BDB-7A2FA5D07BDD}" dt="2023-09-12T19:43:56.867" v="1207" actId="26606"/>
          <ac:picMkLst>
            <pc:docMk/>
            <pc:sldMk cId="2662680406" sldId="338"/>
            <ac:picMk id="7" creationId="{CAD6C05C-45F6-FA26-F0EB-93B063F75CCD}"/>
          </ac:picMkLst>
        </pc:picChg>
        <pc:picChg chg="add del">
          <ac:chgData name="Érick  Plourde" userId="844e9324-da84-4438-bf61-2b76134cf2e4" providerId="ADAL" clId="{F3481294-A734-4F21-8BDB-7A2FA5D07BDD}" dt="2023-09-12T19:43:56.836" v="1206" actId="26606"/>
          <ac:picMkLst>
            <pc:docMk/>
            <pc:sldMk cId="2662680406" sldId="338"/>
            <ac:picMk id="29" creationId="{4741521E-DC76-41B9-8A47-448CD4F9FA46}"/>
          </ac:picMkLst>
        </pc:picChg>
        <pc:cxnChg chg="add del">
          <ac:chgData name="Érick  Plourde" userId="844e9324-da84-4438-bf61-2b76134cf2e4" providerId="ADAL" clId="{F3481294-A734-4F21-8BDB-7A2FA5D07BDD}" dt="2023-09-12T19:43:56.867" v="1207" actId="26606"/>
          <ac:cxnSpMkLst>
            <pc:docMk/>
            <pc:sldMk cId="2662680406" sldId="338"/>
            <ac:cxnSpMk id="20" creationId="{BA0504EE-683F-4FE2-A169-83C71FAA35CB}"/>
          </ac:cxnSpMkLst>
        </pc:cxnChg>
        <pc:cxnChg chg="add del">
          <ac:chgData name="Érick  Plourde" userId="844e9324-da84-4438-bf61-2b76134cf2e4" providerId="ADAL" clId="{F3481294-A734-4F21-8BDB-7A2FA5D07BDD}" dt="2023-09-12T19:43:56.867" v="1207" actId="26606"/>
          <ac:cxnSpMkLst>
            <pc:docMk/>
            <pc:sldMk cId="2662680406" sldId="338"/>
            <ac:cxnSpMk id="22" creationId="{80A61CFF-0E76-478B-B02B-73692D891E7C}"/>
          </ac:cxnSpMkLst>
        </pc:cxnChg>
      </pc:sldChg>
      <pc:sldChg chg="addSp delSp modSp new mod ord">
        <pc:chgData name="Érick  Plourde" userId="844e9324-da84-4438-bf61-2b76134cf2e4" providerId="ADAL" clId="{F3481294-A734-4F21-8BDB-7A2FA5D07BDD}" dt="2023-09-12T18:29:02.828" v="331"/>
        <pc:sldMkLst>
          <pc:docMk/>
          <pc:sldMk cId="647106930" sldId="339"/>
        </pc:sldMkLst>
        <pc:spChg chg="del">
          <ac:chgData name="Érick  Plourde" userId="844e9324-da84-4438-bf61-2b76134cf2e4" providerId="ADAL" clId="{F3481294-A734-4F21-8BDB-7A2FA5D07BDD}" dt="2023-09-12T18:17:42.462" v="188" actId="478"/>
          <ac:spMkLst>
            <pc:docMk/>
            <pc:sldMk cId="647106930" sldId="339"/>
            <ac:spMk id="2" creationId="{0EB8F64B-2A9E-63D2-CD27-F0E302814746}"/>
          </ac:spMkLst>
        </pc:spChg>
        <pc:spChg chg="del">
          <ac:chgData name="Érick  Plourde" userId="844e9324-da84-4438-bf61-2b76134cf2e4" providerId="ADAL" clId="{F3481294-A734-4F21-8BDB-7A2FA5D07BDD}" dt="2023-09-12T18:17:45.837" v="189" actId="478"/>
          <ac:spMkLst>
            <pc:docMk/>
            <pc:sldMk cId="647106930" sldId="339"/>
            <ac:spMk id="3" creationId="{54C71C52-7A75-61A5-27F4-1E492B817E20}"/>
          </ac:spMkLst>
        </pc:spChg>
        <pc:picChg chg="add mod ord">
          <ac:chgData name="Érick  Plourde" userId="844e9324-da84-4438-bf61-2b76134cf2e4" providerId="ADAL" clId="{F3481294-A734-4F21-8BDB-7A2FA5D07BDD}" dt="2023-09-12T18:22:52.211" v="307" actId="1035"/>
          <ac:picMkLst>
            <pc:docMk/>
            <pc:sldMk cId="647106930" sldId="339"/>
            <ac:picMk id="5" creationId="{63A3ED79-3E43-B3F1-3E6C-983A45DE906A}"/>
          </ac:picMkLst>
        </pc:picChg>
        <pc:picChg chg="add mod">
          <ac:chgData name="Érick  Plourde" userId="844e9324-da84-4438-bf61-2b76134cf2e4" providerId="ADAL" clId="{F3481294-A734-4F21-8BDB-7A2FA5D07BDD}" dt="2023-09-12T18:22:45.451" v="306" actId="1037"/>
          <ac:picMkLst>
            <pc:docMk/>
            <pc:sldMk cId="647106930" sldId="339"/>
            <ac:picMk id="7" creationId="{08ABACEB-CDF3-5185-4586-5DBA993F13F4}"/>
          </ac:picMkLst>
        </pc:picChg>
        <pc:picChg chg="add mod">
          <ac:chgData name="Érick  Plourde" userId="844e9324-da84-4438-bf61-2b76134cf2e4" providerId="ADAL" clId="{F3481294-A734-4F21-8BDB-7A2FA5D07BDD}" dt="2023-09-12T18:21:35.438" v="204" actId="1076"/>
          <ac:picMkLst>
            <pc:docMk/>
            <pc:sldMk cId="647106930" sldId="339"/>
            <ac:picMk id="9" creationId="{1FF70A69-BE48-A1A8-4C69-D933B8E6559C}"/>
          </ac:picMkLst>
        </pc:picChg>
        <pc:picChg chg="add del mod ord">
          <ac:chgData name="Érick  Plourde" userId="844e9324-da84-4438-bf61-2b76134cf2e4" providerId="ADAL" clId="{F3481294-A734-4F21-8BDB-7A2FA5D07BDD}" dt="2023-09-12T18:27:56.093" v="320" actId="478"/>
          <ac:picMkLst>
            <pc:docMk/>
            <pc:sldMk cId="647106930" sldId="339"/>
            <ac:picMk id="10" creationId="{8C466E0A-4B73-0B00-E1D9-B9BD7D8D0D32}"/>
          </ac:picMkLst>
        </pc:picChg>
        <pc:picChg chg="add mod">
          <ac:chgData name="Érick  Plourde" userId="844e9324-da84-4438-bf61-2b76134cf2e4" providerId="ADAL" clId="{F3481294-A734-4F21-8BDB-7A2FA5D07BDD}" dt="2023-09-12T18:28:32.703" v="324" actId="14100"/>
          <ac:picMkLst>
            <pc:docMk/>
            <pc:sldMk cId="647106930" sldId="339"/>
            <ac:picMk id="12" creationId="{CC2F1C69-2FE0-B034-24D1-CF4D1BB306F0}"/>
          </ac:picMkLst>
        </pc:picChg>
        <pc:picChg chg="add mod">
          <ac:chgData name="Érick  Plourde" userId="844e9324-da84-4438-bf61-2b76134cf2e4" providerId="ADAL" clId="{F3481294-A734-4F21-8BDB-7A2FA5D07BDD}" dt="2023-09-12T18:28:54.333" v="329" actId="1076"/>
          <ac:picMkLst>
            <pc:docMk/>
            <pc:sldMk cId="647106930" sldId="339"/>
            <ac:picMk id="14" creationId="{220CEB13-27C8-F35A-DDB3-28AFFC6EDD92}"/>
          </ac:picMkLst>
        </pc:picChg>
      </pc:sldChg>
      <pc:sldChg chg="addSp delSp modSp new mod">
        <pc:chgData name="Érick  Plourde" userId="844e9324-da84-4438-bf61-2b76134cf2e4" providerId="ADAL" clId="{F3481294-A734-4F21-8BDB-7A2FA5D07BDD}" dt="2023-09-12T18:52:22.636" v="471" actId="1036"/>
        <pc:sldMkLst>
          <pc:docMk/>
          <pc:sldMk cId="3483994293" sldId="340"/>
        </pc:sldMkLst>
        <pc:spChg chg="del">
          <ac:chgData name="Érick  Plourde" userId="844e9324-da84-4438-bf61-2b76134cf2e4" providerId="ADAL" clId="{F3481294-A734-4F21-8BDB-7A2FA5D07BDD}" dt="2023-09-12T18:47:56.677" v="406" actId="478"/>
          <ac:spMkLst>
            <pc:docMk/>
            <pc:sldMk cId="3483994293" sldId="340"/>
            <ac:spMk id="2" creationId="{26E64099-3DDA-11D4-30C0-FEC5ED63753E}"/>
          </ac:spMkLst>
        </pc:spChg>
        <pc:spChg chg="del">
          <ac:chgData name="Érick  Plourde" userId="844e9324-da84-4438-bf61-2b76134cf2e4" providerId="ADAL" clId="{F3481294-A734-4F21-8BDB-7A2FA5D07BDD}" dt="2023-09-12T18:48:05.646" v="411" actId="478"/>
          <ac:spMkLst>
            <pc:docMk/>
            <pc:sldMk cId="3483994293" sldId="340"/>
            <ac:spMk id="3" creationId="{9594F0F4-1A87-FCC2-6C04-04827BE83D37}"/>
          </ac:spMkLst>
        </pc:spChg>
        <pc:spChg chg="del mod">
          <ac:chgData name="Érick  Plourde" userId="844e9324-da84-4438-bf61-2b76134cf2e4" providerId="ADAL" clId="{F3481294-A734-4F21-8BDB-7A2FA5D07BDD}" dt="2023-09-12T18:47:58.812" v="407" actId="478"/>
          <ac:spMkLst>
            <pc:docMk/>
            <pc:sldMk cId="3483994293" sldId="340"/>
            <ac:spMk id="4" creationId="{203B1D70-D1D1-49BD-84D9-B76BEC36F4BC}"/>
          </ac:spMkLst>
        </pc:spChg>
        <pc:spChg chg="add del mod">
          <ac:chgData name="Érick  Plourde" userId="844e9324-da84-4438-bf61-2b76134cf2e4" providerId="ADAL" clId="{F3481294-A734-4F21-8BDB-7A2FA5D07BDD}" dt="2023-09-12T18:48:00.570" v="408" actId="478"/>
          <ac:spMkLst>
            <pc:docMk/>
            <pc:sldMk cId="3483994293" sldId="340"/>
            <ac:spMk id="6" creationId="{46EE4406-A667-4013-6EA0-8A6429AB19CD}"/>
          </ac:spMkLst>
        </pc:spChg>
        <pc:spChg chg="add mod">
          <ac:chgData name="Érick  Plourde" userId="844e9324-da84-4438-bf61-2b76134cf2e4" providerId="ADAL" clId="{F3481294-A734-4F21-8BDB-7A2FA5D07BDD}" dt="2023-09-12T18:51:49.698" v="465" actId="20577"/>
          <ac:spMkLst>
            <pc:docMk/>
            <pc:sldMk cId="3483994293" sldId="340"/>
            <ac:spMk id="8" creationId="{4D15179D-4356-2DD3-7E3B-68F84772CB88}"/>
          </ac:spMkLst>
        </pc:spChg>
        <pc:picChg chg="add mod">
          <ac:chgData name="Érick  Plourde" userId="844e9324-da84-4438-bf61-2b76134cf2e4" providerId="ADAL" clId="{F3481294-A734-4F21-8BDB-7A2FA5D07BDD}" dt="2023-09-12T18:49:12.620" v="419" actId="1076"/>
          <ac:picMkLst>
            <pc:docMk/>
            <pc:sldMk cId="3483994293" sldId="340"/>
            <ac:picMk id="9" creationId="{87978F88-9CBA-3274-6126-36AB1292CA48}"/>
          </ac:picMkLst>
        </pc:picChg>
        <pc:picChg chg="add mod">
          <ac:chgData name="Érick  Plourde" userId="844e9324-da84-4438-bf61-2b76134cf2e4" providerId="ADAL" clId="{F3481294-A734-4F21-8BDB-7A2FA5D07BDD}" dt="2023-09-12T18:52:22.636" v="471" actId="1036"/>
          <ac:picMkLst>
            <pc:docMk/>
            <pc:sldMk cId="3483994293" sldId="340"/>
            <ac:picMk id="10" creationId="{6067D136-56C4-EEB7-4F4C-A1214F05C9A6}"/>
          </ac:picMkLst>
        </pc:picChg>
      </pc:sldChg>
      <pc:sldChg chg="addSp modSp new mod ord">
        <pc:chgData name="Érick  Plourde" userId="844e9324-da84-4438-bf61-2b76134cf2e4" providerId="ADAL" clId="{F3481294-A734-4F21-8BDB-7A2FA5D07BDD}" dt="2023-09-12T19:13:46.007" v="877" actId="207"/>
        <pc:sldMkLst>
          <pc:docMk/>
          <pc:sldMk cId="961553394" sldId="341"/>
        </pc:sldMkLst>
        <pc:spChg chg="mod">
          <ac:chgData name="Érick  Plourde" userId="844e9324-da84-4438-bf61-2b76134cf2e4" providerId="ADAL" clId="{F3481294-A734-4F21-8BDB-7A2FA5D07BDD}" dt="2023-09-12T19:08:41.536" v="729" actId="122"/>
          <ac:spMkLst>
            <pc:docMk/>
            <pc:sldMk cId="961553394" sldId="341"/>
            <ac:spMk id="2" creationId="{DF88C53D-BFB2-F900-3C1D-E9591BCD0164}"/>
          </ac:spMkLst>
        </pc:spChg>
        <pc:spChg chg="mod">
          <ac:chgData name="Érick  Plourde" userId="844e9324-da84-4438-bf61-2b76134cf2e4" providerId="ADAL" clId="{F3481294-A734-4F21-8BDB-7A2FA5D07BDD}" dt="2023-09-12T19:13:46.007" v="877" actId="207"/>
          <ac:spMkLst>
            <pc:docMk/>
            <pc:sldMk cId="961553394" sldId="341"/>
            <ac:spMk id="3" creationId="{08A1FCC1-FDF4-6347-37B5-E0FCE050040F}"/>
          </ac:spMkLst>
        </pc:spChg>
        <pc:picChg chg="add mod">
          <ac:chgData name="Érick  Plourde" userId="844e9324-da84-4438-bf61-2b76134cf2e4" providerId="ADAL" clId="{F3481294-A734-4F21-8BDB-7A2FA5D07BDD}" dt="2023-09-12T19:12:15.904" v="870" actId="1076"/>
          <ac:picMkLst>
            <pc:docMk/>
            <pc:sldMk cId="961553394" sldId="341"/>
            <ac:picMk id="4" creationId="{356BA244-C346-F29A-F8D6-B835DAA2B01C}"/>
          </ac:picMkLst>
        </pc:picChg>
      </pc:sldChg>
      <pc:sldChg chg="addSp delSp modSp new mod">
        <pc:chgData name="Érick  Plourde" userId="844e9324-da84-4438-bf61-2b76134cf2e4" providerId="ADAL" clId="{F3481294-A734-4F21-8BDB-7A2FA5D07BDD}" dt="2023-09-13T19:20:20.801" v="2168" actId="1076"/>
        <pc:sldMkLst>
          <pc:docMk/>
          <pc:sldMk cId="2924738945" sldId="342"/>
        </pc:sldMkLst>
        <pc:spChg chg="del">
          <ac:chgData name="Érick  Plourde" userId="844e9324-da84-4438-bf61-2b76134cf2e4" providerId="ADAL" clId="{F3481294-A734-4F21-8BDB-7A2FA5D07BDD}" dt="2023-09-13T19:20:12.840" v="2166" actId="478"/>
          <ac:spMkLst>
            <pc:docMk/>
            <pc:sldMk cId="2924738945" sldId="342"/>
            <ac:spMk id="2" creationId="{525A9D5E-F4CC-37C1-3667-2BCC3576AC36}"/>
          </ac:spMkLst>
        </pc:spChg>
        <pc:spChg chg="del">
          <ac:chgData name="Érick  Plourde" userId="844e9324-da84-4438-bf61-2b76134cf2e4" providerId="ADAL" clId="{F3481294-A734-4F21-8BDB-7A2FA5D07BDD}" dt="2023-09-13T19:20:15.672" v="2167" actId="478"/>
          <ac:spMkLst>
            <pc:docMk/>
            <pc:sldMk cId="2924738945" sldId="342"/>
            <ac:spMk id="3" creationId="{226A4971-E666-9BDE-1AD7-7EC7326B4218}"/>
          </ac:spMkLst>
        </pc:spChg>
        <pc:picChg chg="add del">
          <ac:chgData name="Érick  Plourde" userId="844e9324-da84-4438-bf61-2b76134cf2e4" providerId="ADAL" clId="{F3481294-A734-4F21-8BDB-7A2FA5D07BDD}" dt="2023-09-13T18:44:14.627" v="2125" actId="478"/>
          <ac:picMkLst>
            <pc:docMk/>
            <pc:sldMk cId="2924738945" sldId="342"/>
            <ac:picMk id="4" creationId="{E3C750A2-8E0D-5D9C-C2C8-B6E647B971A6}"/>
          </ac:picMkLst>
        </pc:picChg>
        <pc:picChg chg="add del mod">
          <ac:chgData name="Érick  Plourde" userId="844e9324-da84-4438-bf61-2b76134cf2e4" providerId="ADAL" clId="{F3481294-A734-4F21-8BDB-7A2FA5D07BDD}" dt="2023-09-13T18:44:54.332" v="2132" actId="478"/>
          <ac:picMkLst>
            <pc:docMk/>
            <pc:sldMk cId="2924738945" sldId="342"/>
            <ac:picMk id="5" creationId="{24D80EE5-886A-AFB2-58B3-54B52CB7BE9E}"/>
          </ac:picMkLst>
        </pc:picChg>
        <pc:picChg chg="add mod">
          <ac:chgData name="Érick  Plourde" userId="844e9324-da84-4438-bf61-2b76134cf2e4" providerId="ADAL" clId="{F3481294-A734-4F21-8BDB-7A2FA5D07BDD}" dt="2023-09-13T19:20:20.801" v="2168" actId="1076"/>
          <ac:picMkLst>
            <pc:docMk/>
            <pc:sldMk cId="2924738945" sldId="342"/>
            <ac:picMk id="6" creationId="{CE4E548D-1D5C-A034-EB3C-A88E12719638}"/>
          </ac:picMkLst>
        </pc:picChg>
      </pc:sldChg>
      <pc:sldChg chg="addSp delSp modSp new mod setBg">
        <pc:chgData name="Érick  Plourde" userId="844e9324-da84-4438-bf61-2b76134cf2e4" providerId="ADAL" clId="{F3481294-A734-4F21-8BDB-7A2FA5D07BDD}" dt="2023-09-12T19:34:12.264" v="1177" actId="26606"/>
        <pc:sldMkLst>
          <pc:docMk/>
          <pc:sldMk cId="4254633335" sldId="343"/>
        </pc:sldMkLst>
        <pc:spChg chg="add del">
          <ac:chgData name="Érick  Plourde" userId="844e9324-da84-4438-bf61-2b76134cf2e4" providerId="ADAL" clId="{F3481294-A734-4F21-8BDB-7A2FA5D07BDD}" dt="2023-09-12T19:34:12.264" v="1177" actId="26606"/>
          <ac:spMkLst>
            <pc:docMk/>
            <pc:sldMk cId="4254633335" sldId="343"/>
            <ac:spMk id="2" creationId="{8CE36238-1CF0-B0E7-FA92-021ABDA50337}"/>
          </ac:spMkLst>
        </pc:spChg>
        <pc:spChg chg="add del">
          <ac:chgData name="Érick  Plourde" userId="844e9324-da84-4438-bf61-2b76134cf2e4" providerId="ADAL" clId="{F3481294-A734-4F21-8BDB-7A2FA5D07BDD}" dt="2023-09-12T19:34:12.264" v="1177" actId="26606"/>
          <ac:spMkLst>
            <pc:docMk/>
            <pc:sldMk cId="4254633335" sldId="343"/>
            <ac:spMk id="3" creationId="{789C744B-83D4-F708-C407-F76DDB8617C8}"/>
          </ac:spMkLst>
        </pc:spChg>
        <pc:spChg chg="add">
          <ac:chgData name="Érick  Plourde" userId="844e9324-da84-4438-bf61-2b76134cf2e4" providerId="ADAL" clId="{F3481294-A734-4F21-8BDB-7A2FA5D07BDD}" dt="2023-09-12T19:34:12.264" v="1177" actId="26606"/>
          <ac:spMkLst>
            <pc:docMk/>
            <pc:sldMk cId="4254633335" sldId="343"/>
            <ac:spMk id="6" creationId="{42A4FC2C-047E-45A5-965D-8E1E3BF09BC6}"/>
          </ac:spMkLst>
        </pc:spChg>
        <pc:spChg chg="add del">
          <ac:chgData name="Érick  Plourde" userId="844e9324-da84-4438-bf61-2b76134cf2e4" providerId="ADAL" clId="{F3481294-A734-4F21-8BDB-7A2FA5D07BDD}" dt="2023-09-12T19:34:01.092" v="1174" actId="26606"/>
          <ac:spMkLst>
            <pc:docMk/>
            <pc:sldMk cId="4254633335" sldId="343"/>
            <ac:spMk id="9" creationId="{AB8C311F-7253-4AED-9701-7FC0708C41C7}"/>
          </ac:spMkLst>
        </pc:spChg>
        <pc:spChg chg="add del">
          <ac:chgData name="Érick  Plourde" userId="844e9324-da84-4438-bf61-2b76134cf2e4" providerId="ADAL" clId="{F3481294-A734-4F21-8BDB-7A2FA5D07BDD}" dt="2023-09-12T19:34:01.092" v="1174" actId="26606"/>
          <ac:spMkLst>
            <pc:docMk/>
            <pc:sldMk cId="4254633335" sldId="343"/>
            <ac:spMk id="11" creationId="{E2384209-CB15-4CDF-9D31-C44FD9A3F20D}"/>
          </ac:spMkLst>
        </pc:spChg>
        <pc:spChg chg="add del">
          <ac:chgData name="Érick  Plourde" userId="844e9324-da84-4438-bf61-2b76134cf2e4" providerId="ADAL" clId="{F3481294-A734-4F21-8BDB-7A2FA5D07BDD}" dt="2023-09-12T19:34:01.092" v="1174" actId="26606"/>
          <ac:spMkLst>
            <pc:docMk/>
            <pc:sldMk cId="4254633335" sldId="343"/>
            <ac:spMk id="13" creationId="{2633B3B5-CC90-43F0-8714-D31D1F3F0209}"/>
          </ac:spMkLst>
        </pc:spChg>
        <pc:spChg chg="add del">
          <ac:chgData name="Érick  Plourde" userId="844e9324-da84-4438-bf61-2b76134cf2e4" providerId="ADAL" clId="{F3481294-A734-4F21-8BDB-7A2FA5D07BDD}" dt="2023-09-12T19:34:01.092" v="1174" actId="26606"/>
          <ac:spMkLst>
            <pc:docMk/>
            <pc:sldMk cId="4254633335" sldId="343"/>
            <ac:spMk id="15" creationId="{A8D57A06-A426-446D-B02C-A2DC6B62E45E}"/>
          </ac:spMkLst>
        </pc:spChg>
        <pc:picChg chg="add mod">
          <ac:chgData name="Érick  Plourde" userId="844e9324-da84-4438-bf61-2b76134cf2e4" providerId="ADAL" clId="{F3481294-A734-4F21-8BDB-7A2FA5D07BDD}" dt="2023-09-12T19:34:12.264" v="1177" actId="26606"/>
          <ac:picMkLst>
            <pc:docMk/>
            <pc:sldMk cId="4254633335" sldId="343"/>
            <ac:picMk id="4" creationId="{5E6A9386-E8FD-37E7-0EBD-EB878CF82F9B}"/>
          </ac:picMkLst>
        </pc:picChg>
      </pc:sldChg>
      <pc:sldChg chg="addSp delSp modSp new mod setBg">
        <pc:chgData name="Érick  Plourde" userId="844e9324-da84-4438-bf61-2b76134cf2e4" providerId="ADAL" clId="{F3481294-A734-4F21-8BDB-7A2FA5D07BDD}" dt="2023-09-13T17:14:27.428" v="1491" actId="2711"/>
        <pc:sldMkLst>
          <pc:docMk/>
          <pc:sldMk cId="2381482989" sldId="344"/>
        </pc:sldMkLst>
        <pc:spChg chg="mod ord">
          <ac:chgData name="Érick  Plourde" userId="844e9324-da84-4438-bf61-2b76134cf2e4" providerId="ADAL" clId="{F3481294-A734-4F21-8BDB-7A2FA5D07BDD}" dt="2023-09-13T17:14:27.428" v="1491" actId="2711"/>
          <ac:spMkLst>
            <pc:docMk/>
            <pc:sldMk cId="2381482989" sldId="344"/>
            <ac:spMk id="2" creationId="{D48AFFFC-C8F5-EF3D-E246-C438EE1BBFDD}"/>
          </ac:spMkLst>
        </pc:spChg>
        <pc:spChg chg="del">
          <ac:chgData name="Érick  Plourde" userId="844e9324-da84-4438-bf61-2b76134cf2e4" providerId="ADAL" clId="{F3481294-A734-4F21-8BDB-7A2FA5D07BDD}" dt="2023-09-13T17:13:26.774" v="1458" actId="931"/>
          <ac:spMkLst>
            <pc:docMk/>
            <pc:sldMk cId="2381482989" sldId="344"/>
            <ac:spMk id="3" creationId="{C6DE9451-F73B-D32F-21C1-319837221810}"/>
          </ac:spMkLst>
        </pc:spChg>
        <pc:spChg chg="add">
          <ac:chgData name="Érick  Plourde" userId="844e9324-da84-4438-bf61-2b76134cf2e4" providerId="ADAL" clId="{F3481294-A734-4F21-8BDB-7A2FA5D07BDD}" dt="2023-09-13T17:13:41.992" v="1459" actId="26606"/>
          <ac:spMkLst>
            <pc:docMk/>
            <pc:sldMk cId="2381482989" sldId="344"/>
            <ac:spMk id="10" creationId="{37C89E4B-3C9F-44B9-8B86-D9E3D112D8EC}"/>
          </ac:spMkLst>
        </pc:spChg>
        <pc:picChg chg="add mod">
          <ac:chgData name="Érick  Plourde" userId="844e9324-da84-4438-bf61-2b76134cf2e4" providerId="ADAL" clId="{F3481294-A734-4F21-8BDB-7A2FA5D07BDD}" dt="2023-09-13T17:13:41.992" v="1459" actId="26606"/>
          <ac:picMkLst>
            <pc:docMk/>
            <pc:sldMk cId="2381482989" sldId="344"/>
            <ac:picMk id="5" creationId="{2D8432A3-47C5-3ED6-8BD5-4BB96D3A8489}"/>
          </ac:picMkLst>
        </pc:picChg>
        <pc:cxnChg chg="add">
          <ac:chgData name="Érick  Plourde" userId="844e9324-da84-4438-bf61-2b76134cf2e4" providerId="ADAL" clId="{F3481294-A734-4F21-8BDB-7A2FA5D07BDD}" dt="2023-09-13T17:13:41.992" v="1459" actId="26606"/>
          <ac:cxnSpMkLst>
            <pc:docMk/>
            <pc:sldMk cId="2381482989" sldId="344"/>
            <ac:cxnSpMk id="12" creationId="{AA2EAA10-076F-46BD-8F0F-B9A2FB77A85C}"/>
          </ac:cxnSpMkLst>
        </pc:cxnChg>
        <pc:cxnChg chg="add">
          <ac:chgData name="Érick  Plourde" userId="844e9324-da84-4438-bf61-2b76134cf2e4" providerId="ADAL" clId="{F3481294-A734-4F21-8BDB-7A2FA5D07BDD}" dt="2023-09-13T17:13:41.992" v="1459" actId="26606"/>
          <ac:cxnSpMkLst>
            <pc:docMk/>
            <pc:sldMk cId="2381482989" sldId="344"/>
            <ac:cxnSpMk id="14" creationId="{D891E407-403B-4764-86C9-33A56D3BCAA3}"/>
          </ac:cxnSpMkLst>
        </pc:cxnChg>
      </pc:sldChg>
      <pc:sldChg chg="addSp delSp modSp new mod ord">
        <pc:chgData name="Érick  Plourde" userId="844e9324-da84-4438-bf61-2b76134cf2e4" providerId="ADAL" clId="{F3481294-A734-4F21-8BDB-7A2FA5D07BDD}" dt="2023-09-20T12:16:51.171" v="2272" actId="1076"/>
        <pc:sldMkLst>
          <pc:docMk/>
          <pc:sldMk cId="971980429" sldId="345"/>
        </pc:sldMkLst>
        <pc:spChg chg="del">
          <ac:chgData name="Érick  Plourde" userId="844e9324-da84-4438-bf61-2b76134cf2e4" providerId="ADAL" clId="{F3481294-A734-4F21-8BDB-7A2FA5D07BDD}" dt="2023-09-13T18:14:05.160" v="1946" actId="478"/>
          <ac:spMkLst>
            <pc:docMk/>
            <pc:sldMk cId="971980429" sldId="345"/>
            <ac:spMk id="2" creationId="{C34ED8FD-00BE-EE4C-2FD3-5235559DE5C3}"/>
          </ac:spMkLst>
        </pc:spChg>
        <pc:spChg chg="mod">
          <ac:chgData name="Érick  Plourde" userId="844e9324-da84-4438-bf61-2b76134cf2e4" providerId="ADAL" clId="{F3481294-A734-4F21-8BDB-7A2FA5D07BDD}" dt="2023-09-13T18:43:39.453" v="2123" actId="1076"/>
          <ac:spMkLst>
            <pc:docMk/>
            <pc:sldMk cId="971980429" sldId="345"/>
            <ac:spMk id="3" creationId="{A8CE9348-3296-C04D-7F8E-4019535F8D76}"/>
          </ac:spMkLst>
        </pc:spChg>
        <pc:spChg chg="add del">
          <ac:chgData name="Érick  Plourde" userId="844e9324-da84-4438-bf61-2b76134cf2e4" providerId="ADAL" clId="{F3481294-A734-4F21-8BDB-7A2FA5D07BDD}" dt="2023-09-13T18:42:28.624" v="2106" actId="478"/>
          <ac:spMkLst>
            <pc:docMk/>
            <pc:sldMk cId="971980429" sldId="345"/>
            <ac:spMk id="15" creationId="{0F33D9C0-FC3E-2D42-1BA5-41C4D6B871E9}"/>
          </ac:spMkLst>
        </pc:spChg>
        <pc:spChg chg="add mod">
          <ac:chgData name="Érick  Plourde" userId="844e9324-da84-4438-bf61-2b76134cf2e4" providerId="ADAL" clId="{F3481294-A734-4F21-8BDB-7A2FA5D07BDD}" dt="2023-09-13T18:43:16.581" v="2118" actId="1582"/>
          <ac:spMkLst>
            <pc:docMk/>
            <pc:sldMk cId="971980429" sldId="345"/>
            <ac:spMk id="17" creationId="{CE96B59D-A7E7-A0A1-84EF-40E7751ABF41}"/>
          </ac:spMkLst>
        </pc:spChg>
        <pc:picChg chg="add del mod">
          <ac:chgData name="Érick  Plourde" userId="844e9324-da84-4438-bf61-2b76134cf2e4" providerId="ADAL" clId="{F3481294-A734-4F21-8BDB-7A2FA5D07BDD}" dt="2023-09-13T18:37:02.215" v="2058" actId="478"/>
          <ac:picMkLst>
            <pc:docMk/>
            <pc:sldMk cId="971980429" sldId="345"/>
            <ac:picMk id="5" creationId="{9FEA2665-C82B-5268-FCE7-F5EC275F86F5}"/>
          </ac:picMkLst>
        </pc:picChg>
        <pc:picChg chg="add mod">
          <ac:chgData name="Érick  Plourde" userId="844e9324-da84-4438-bf61-2b76134cf2e4" providerId="ADAL" clId="{F3481294-A734-4F21-8BDB-7A2FA5D07BDD}" dt="2023-09-13T18:40:36.573" v="2085" actId="1076"/>
          <ac:picMkLst>
            <pc:docMk/>
            <pc:sldMk cId="971980429" sldId="345"/>
            <ac:picMk id="7" creationId="{4ACBFA8F-5693-9F6E-9B44-A946EF8198C4}"/>
          </ac:picMkLst>
        </pc:picChg>
        <pc:picChg chg="add mod">
          <ac:chgData name="Érick  Plourde" userId="844e9324-da84-4438-bf61-2b76134cf2e4" providerId="ADAL" clId="{F3481294-A734-4F21-8BDB-7A2FA5D07BDD}" dt="2023-09-20T12:16:51.171" v="2272" actId="1076"/>
          <ac:picMkLst>
            <pc:docMk/>
            <pc:sldMk cId="971980429" sldId="345"/>
            <ac:picMk id="9" creationId="{57412995-6EAE-79A3-7F33-B2F260F63E94}"/>
          </ac:picMkLst>
        </pc:picChg>
        <pc:picChg chg="add del mod ord">
          <ac:chgData name="Érick  Plourde" userId="844e9324-da84-4438-bf61-2b76134cf2e4" providerId="ADAL" clId="{F3481294-A734-4F21-8BDB-7A2FA5D07BDD}" dt="2023-09-13T18:39:42.913" v="2077" actId="478"/>
          <ac:picMkLst>
            <pc:docMk/>
            <pc:sldMk cId="971980429" sldId="345"/>
            <ac:picMk id="11" creationId="{91646512-AC21-840D-44DB-BAF4A46DAE51}"/>
          </ac:picMkLst>
        </pc:picChg>
        <pc:picChg chg="add mod">
          <ac:chgData name="Érick  Plourde" userId="844e9324-da84-4438-bf61-2b76134cf2e4" providerId="ADAL" clId="{F3481294-A734-4F21-8BDB-7A2FA5D07BDD}" dt="2023-09-20T12:16:14.002" v="2271" actId="208"/>
          <ac:picMkLst>
            <pc:docMk/>
            <pc:sldMk cId="971980429" sldId="345"/>
            <ac:picMk id="13" creationId="{5DCE1CBD-3A11-5B8B-2774-F942D2D9AD68}"/>
          </ac:picMkLst>
        </pc:picChg>
      </pc:sldChg>
      <pc:sldChg chg="addSp delSp modSp new mod ord">
        <pc:chgData name="Érick  Plourde" userId="844e9324-da84-4438-bf61-2b76134cf2e4" providerId="ADAL" clId="{F3481294-A734-4F21-8BDB-7A2FA5D07BDD}" dt="2023-09-13T19:19:35.508" v="2161" actId="1076"/>
        <pc:sldMkLst>
          <pc:docMk/>
          <pc:sldMk cId="3381176517" sldId="346"/>
        </pc:sldMkLst>
        <pc:spChg chg="del">
          <ac:chgData name="Érick  Plourde" userId="844e9324-da84-4438-bf61-2b76134cf2e4" providerId="ADAL" clId="{F3481294-A734-4F21-8BDB-7A2FA5D07BDD}" dt="2023-09-13T19:19:09.985" v="2158" actId="478"/>
          <ac:spMkLst>
            <pc:docMk/>
            <pc:sldMk cId="3381176517" sldId="346"/>
            <ac:spMk id="2" creationId="{9D462EBE-C189-F8AF-816A-53ED358FF4FF}"/>
          </ac:spMkLst>
        </pc:spChg>
        <pc:spChg chg="del">
          <ac:chgData name="Érick  Plourde" userId="844e9324-da84-4438-bf61-2b76134cf2e4" providerId="ADAL" clId="{F3481294-A734-4F21-8BDB-7A2FA5D07BDD}" dt="2023-09-13T19:19:13.713" v="2159" actId="478"/>
          <ac:spMkLst>
            <pc:docMk/>
            <pc:sldMk cId="3381176517" sldId="346"/>
            <ac:spMk id="3" creationId="{4D0AA2F3-5BAA-385A-4F65-2BCB08267561}"/>
          </ac:spMkLst>
        </pc:spChg>
        <pc:picChg chg="add del">
          <ac:chgData name="Érick  Plourde" userId="844e9324-da84-4438-bf61-2b76134cf2e4" providerId="ADAL" clId="{F3481294-A734-4F21-8BDB-7A2FA5D07BDD}" dt="2023-09-13T19:15:50.894" v="2135" actId="478"/>
          <ac:picMkLst>
            <pc:docMk/>
            <pc:sldMk cId="3381176517" sldId="346"/>
            <ac:picMk id="4" creationId="{BF7ED32D-08A9-593B-B230-0206774130D7}"/>
          </ac:picMkLst>
        </pc:picChg>
        <pc:picChg chg="add mod">
          <ac:chgData name="Érick  Plourde" userId="844e9324-da84-4438-bf61-2b76134cf2e4" providerId="ADAL" clId="{F3481294-A734-4F21-8BDB-7A2FA5D07BDD}" dt="2023-09-13T19:19:35.508" v="2161" actId="1076"/>
          <ac:picMkLst>
            <pc:docMk/>
            <pc:sldMk cId="3381176517" sldId="346"/>
            <ac:picMk id="6" creationId="{03F72C23-09EA-0942-8BCE-D5AA25119B1B}"/>
          </ac:picMkLst>
        </pc:picChg>
        <pc:picChg chg="add mod">
          <ac:chgData name="Érick  Plourde" userId="844e9324-da84-4438-bf61-2b76134cf2e4" providerId="ADAL" clId="{F3481294-A734-4F21-8BDB-7A2FA5D07BDD}" dt="2023-09-13T19:19:20.564" v="2160" actId="1076"/>
          <ac:picMkLst>
            <pc:docMk/>
            <pc:sldMk cId="3381176517" sldId="346"/>
            <ac:picMk id="8" creationId="{6FFB2153-D81F-C795-0FBC-0EF9FABFCD6A}"/>
          </ac:picMkLst>
        </pc:picChg>
      </pc:sldChg>
      <pc:sldChg chg="addSp delSp modSp new mod">
        <pc:chgData name="Érick  Plourde" userId="844e9324-da84-4438-bf61-2b76134cf2e4" providerId="ADAL" clId="{F3481294-A734-4F21-8BDB-7A2FA5D07BDD}" dt="2023-09-13T19:22:40.884" v="2185" actId="1076"/>
        <pc:sldMkLst>
          <pc:docMk/>
          <pc:sldMk cId="3083729598" sldId="347"/>
        </pc:sldMkLst>
        <pc:spChg chg="del">
          <ac:chgData name="Érick  Plourde" userId="844e9324-da84-4438-bf61-2b76134cf2e4" providerId="ADAL" clId="{F3481294-A734-4F21-8BDB-7A2FA5D07BDD}" dt="2023-09-13T19:21:22.041" v="2180" actId="478"/>
          <ac:spMkLst>
            <pc:docMk/>
            <pc:sldMk cId="3083729598" sldId="347"/>
            <ac:spMk id="2" creationId="{9571B736-51C6-3F17-667F-3BAE75E6056F}"/>
          </ac:spMkLst>
        </pc:spChg>
        <pc:spChg chg="del">
          <ac:chgData name="Érick  Plourde" userId="844e9324-da84-4438-bf61-2b76134cf2e4" providerId="ADAL" clId="{F3481294-A734-4F21-8BDB-7A2FA5D07BDD}" dt="2023-09-13T19:21:25.425" v="2181" actId="478"/>
          <ac:spMkLst>
            <pc:docMk/>
            <pc:sldMk cId="3083729598" sldId="347"/>
            <ac:spMk id="3" creationId="{1C6CA4F9-B29F-EE04-3704-A193B2217B4A}"/>
          </ac:spMkLst>
        </pc:spChg>
        <pc:picChg chg="add mod">
          <ac:chgData name="Érick  Plourde" userId="844e9324-da84-4438-bf61-2b76134cf2e4" providerId="ADAL" clId="{F3481294-A734-4F21-8BDB-7A2FA5D07BDD}" dt="2023-09-13T19:22:40.884" v="2185" actId="1076"/>
          <ac:picMkLst>
            <pc:docMk/>
            <pc:sldMk cId="3083729598" sldId="347"/>
            <ac:picMk id="4" creationId="{4231F43B-1A63-8F47-BF25-33198C8CB218}"/>
          </ac:picMkLst>
        </pc:picChg>
      </pc:sldChg>
      <pc:sldChg chg="addSp delSp modSp new mod ord">
        <pc:chgData name="Érick  Plourde" userId="844e9324-da84-4438-bf61-2b76134cf2e4" providerId="ADAL" clId="{F3481294-A734-4F21-8BDB-7A2FA5D07BDD}" dt="2023-09-13T19:22:57.524" v="2187" actId="1582"/>
        <pc:sldMkLst>
          <pc:docMk/>
          <pc:sldMk cId="3397256475" sldId="348"/>
        </pc:sldMkLst>
        <pc:spChg chg="del">
          <ac:chgData name="Érick  Plourde" userId="844e9324-da84-4438-bf61-2b76134cf2e4" providerId="ADAL" clId="{F3481294-A734-4F21-8BDB-7A2FA5D07BDD}" dt="2023-09-13T19:20:34.449" v="2171" actId="478"/>
          <ac:spMkLst>
            <pc:docMk/>
            <pc:sldMk cId="3397256475" sldId="348"/>
            <ac:spMk id="2" creationId="{C2765E79-B173-9D48-C654-7E796D9DAF9C}"/>
          </ac:spMkLst>
        </pc:spChg>
        <pc:spChg chg="del">
          <ac:chgData name="Érick  Plourde" userId="844e9324-da84-4438-bf61-2b76134cf2e4" providerId="ADAL" clId="{F3481294-A734-4F21-8BDB-7A2FA5D07BDD}" dt="2023-09-13T19:20:38.178" v="2172" actId="478"/>
          <ac:spMkLst>
            <pc:docMk/>
            <pc:sldMk cId="3397256475" sldId="348"/>
            <ac:spMk id="3" creationId="{11EC1D8F-0DE4-AE12-E79A-7AEF7FBE2618}"/>
          </ac:spMkLst>
        </pc:spChg>
        <pc:picChg chg="add mod">
          <ac:chgData name="Érick  Plourde" userId="844e9324-da84-4438-bf61-2b76134cf2e4" providerId="ADAL" clId="{F3481294-A734-4F21-8BDB-7A2FA5D07BDD}" dt="2023-09-13T19:22:57.524" v="2187" actId="1582"/>
          <ac:picMkLst>
            <pc:docMk/>
            <pc:sldMk cId="3397256475" sldId="348"/>
            <ac:picMk id="4" creationId="{66115ABB-0A86-E07F-0208-2BAD3DE79E04}"/>
          </ac:picMkLst>
        </pc:picChg>
      </pc:sldChg>
      <pc:sldChg chg="addSp delSp modSp new mod setBg">
        <pc:chgData name="Érick  Plourde" userId="844e9324-da84-4438-bf61-2b76134cf2e4" providerId="ADAL" clId="{F3481294-A734-4F21-8BDB-7A2FA5D07BDD}" dt="2023-09-13T19:28:30.565" v="2266" actId="207"/>
        <pc:sldMkLst>
          <pc:docMk/>
          <pc:sldMk cId="1345263809" sldId="349"/>
        </pc:sldMkLst>
        <pc:spChg chg="mod ord">
          <ac:chgData name="Érick  Plourde" userId="844e9324-da84-4438-bf61-2b76134cf2e4" providerId="ADAL" clId="{F3481294-A734-4F21-8BDB-7A2FA5D07BDD}" dt="2023-09-13T19:28:30.565" v="2266" actId="207"/>
          <ac:spMkLst>
            <pc:docMk/>
            <pc:sldMk cId="1345263809" sldId="349"/>
            <ac:spMk id="2" creationId="{DFAEF70D-F360-361A-1CBC-DA89CB481831}"/>
          </ac:spMkLst>
        </pc:spChg>
        <pc:spChg chg="del">
          <ac:chgData name="Érick  Plourde" userId="844e9324-da84-4438-bf61-2b76134cf2e4" providerId="ADAL" clId="{F3481294-A734-4F21-8BDB-7A2FA5D07BDD}" dt="2023-09-13T19:27:44.828" v="2200" actId="26606"/>
          <ac:spMkLst>
            <pc:docMk/>
            <pc:sldMk cId="1345263809" sldId="349"/>
            <ac:spMk id="3" creationId="{12508666-8F4A-1D67-DE7D-0F6E39B3D112}"/>
          </ac:spMkLst>
        </pc:spChg>
        <pc:spChg chg="add">
          <ac:chgData name="Érick  Plourde" userId="844e9324-da84-4438-bf61-2b76134cf2e4" providerId="ADAL" clId="{F3481294-A734-4F21-8BDB-7A2FA5D07BDD}" dt="2023-09-13T19:27:44.828" v="2200" actId="26606"/>
          <ac:spMkLst>
            <pc:docMk/>
            <pc:sldMk cId="1345263809" sldId="349"/>
            <ac:spMk id="9" creationId="{37C89E4B-3C9F-44B9-8B86-D9E3D112D8EC}"/>
          </ac:spMkLst>
        </pc:spChg>
        <pc:picChg chg="add mod">
          <ac:chgData name="Érick  Plourde" userId="844e9324-da84-4438-bf61-2b76134cf2e4" providerId="ADAL" clId="{F3481294-A734-4F21-8BDB-7A2FA5D07BDD}" dt="2023-09-13T19:27:44.828" v="2200" actId="26606"/>
          <ac:picMkLst>
            <pc:docMk/>
            <pc:sldMk cId="1345263809" sldId="349"/>
            <ac:picMk id="4" creationId="{7A7A8A86-32EE-5CD5-50E5-D2D306BDAC28}"/>
          </ac:picMkLst>
        </pc:picChg>
        <pc:cxnChg chg="add">
          <ac:chgData name="Érick  Plourde" userId="844e9324-da84-4438-bf61-2b76134cf2e4" providerId="ADAL" clId="{F3481294-A734-4F21-8BDB-7A2FA5D07BDD}" dt="2023-09-13T19:27:44.828" v="2200" actId="26606"/>
          <ac:cxnSpMkLst>
            <pc:docMk/>
            <pc:sldMk cId="1345263809" sldId="349"/>
            <ac:cxnSpMk id="11" creationId="{AA2EAA10-076F-46BD-8F0F-B9A2FB77A85C}"/>
          </ac:cxnSpMkLst>
        </pc:cxnChg>
        <pc:cxnChg chg="add">
          <ac:chgData name="Érick  Plourde" userId="844e9324-da84-4438-bf61-2b76134cf2e4" providerId="ADAL" clId="{F3481294-A734-4F21-8BDB-7A2FA5D07BDD}" dt="2023-09-13T19:27:44.828" v="2200" actId="26606"/>
          <ac:cxnSpMkLst>
            <pc:docMk/>
            <pc:sldMk cId="1345263809" sldId="349"/>
            <ac:cxnSpMk id="13" creationId="{D891E407-403B-4764-86C9-33A56D3BCAA3}"/>
          </ac:cxnSpMkLst>
        </pc:cxnChg>
      </pc:sldChg>
    </pc:docChg>
  </pc:docChgLst>
  <pc:docChgLst>
    <pc:chgData name="Annie-Pier Caron" userId="S::participation@cdclevis.ca::da1d5f87-498d-46d6-89c8-7c63d861c95b" providerId="AD" clId="Web-{4E454E5C-2E0E-EB74-B912-1EA273299884}"/>
    <pc:docChg chg="addSld delSld modSld sldOrd">
      <pc:chgData name="Annie-Pier Caron" userId="S::participation@cdclevis.ca::da1d5f87-498d-46d6-89c8-7c63d861c95b" providerId="AD" clId="Web-{4E454E5C-2E0E-EB74-B912-1EA273299884}" dt="2023-09-12T17:22:35.336" v="196" actId="20577"/>
      <pc:docMkLst>
        <pc:docMk/>
      </pc:docMkLst>
      <pc:sldChg chg="modSp">
        <pc:chgData name="Annie-Pier Caron" userId="S::participation@cdclevis.ca::da1d5f87-498d-46d6-89c8-7c63d861c95b" providerId="AD" clId="Web-{4E454E5C-2E0E-EB74-B912-1EA273299884}" dt="2023-09-12T17:22:03.492" v="195" actId="14100"/>
        <pc:sldMkLst>
          <pc:docMk/>
          <pc:sldMk cId="704286568" sldId="266"/>
        </pc:sldMkLst>
        <pc:spChg chg="mod">
          <ac:chgData name="Annie-Pier Caron" userId="S::participation@cdclevis.ca::da1d5f87-498d-46d6-89c8-7c63d861c95b" providerId="AD" clId="Web-{4E454E5C-2E0E-EB74-B912-1EA273299884}" dt="2023-09-12T17:22:03.492" v="195" actId="14100"/>
          <ac:spMkLst>
            <pc:docMk/>
            <pc:sldMk cId="704286568" sldId="266"/>
            <ac:spMk id="7" creationId="{DD190A40-4EFA-F2E5-D08B-4CFED760257E}"/>
          </ac:spMkLst>
        </pc:spChg>
      </pc:sldChg>
      <pc:sldChg chg="modSp">
        <pc:chgData name="Annie-Pier Caron" userId="S::participation@cdclevis.ca::da1d5f87-498d-46d6-89c8-7c63d861c95b" providerId="AD" clId="Web-{4E454E5C-2E0E-EB74-B912-1EA273299884}" dt="2023-09-12T17:20:32.099" v="178" actId="20577"/>
        <pc:sldMkLst>
          <pc:docMk/>
          <pc:sldMk cId="4193232289" sldId="307"/>
        </pc:sldMkLst>
        <pc:spChg chg="mod">
          <ac:chgData name="Annie-Pier Caron" userId="S::participation@cdclevis.ca::da1d5f87-498d-46d6-89c8-7c63d861c95b" providerId="AD" clId="Web-{4E454E5C-2E0E-EB74-B912-1EA273299884}" dt="2023-09-12T17:20:32.099" v="178" actId="20577"/>
          <ac:spMkLst>
            <pc:docMk/>
            <pc:sldMk cId="4193232289" sldId="307"/>
            <ac:spMk id="4" creationId="{1A4975CE-A6FF-01F7-A77D-72D2CDBD756C}"/>
          </ac:spMkLst>
        </pc:spChg>
      </pc:sldChg>
      <pc:sldChg chg="modSp">
        <pc:chgData name="Annie-Pier Caron" userId="S::participation@cdclevis.ca::da1d5f87-498d-46d6-89c8-7c63d861c95b" providerId="AD" clId="Web-{4E454E5C-2E0E-EB74-B912-1EA273299884}" dt="2023-09-12T17:20:07.865" v="174" actId="1076"/>
        <pc:sldMkLst>
          <pc:docMk/>
          <pc:sldMk cId="2901175030" sldId="313"/>
        </pc:sldMkLst>
        <pc:spChg chg="mod">
          <ac:chgData name="Annie-Pier Caron" userId="S::participation@cdclevis.ca::da1d5f87-498d-46d6-89c8-7c63d861c95b" providerId="AD" clId="Web-{4E454E5C-2E0E-EB74-B912-1EA273299884}" dt="2023-09-12T17:20:07.865" v="174" actId="1076"/>
          <ac:spMkLst>
            <pc:docMk/>
            <pc:sldMk cId="2901175030" sldId="313"/>
            <ac:spMk id="8" creationId="{6E7B8C09-346D-0774-236B-7391CC451F13}"/>
          </ac:spMkLst>
        </pc:spChg>
        <pc:spChg chg="mod">
          <ac:chgData name="Annie-Pier Caron" userId="S::participation@cdclevis.ca::da1d5f87-498d-46d6-89c8-7c63d861c95b" providerId="AD" clId="Web-{4E454E5C-2E0E-EB74-B912-1EA273299884}" dt="2023-09-12T17:13:26.827" v="34" actId="1076"/>
          <ac:spMkLst>
            <pc:docMk/>
            <pc:sldMk cId="2901175030" sldId="313"/>
            <ac:spMk id="10" creationId="{6B61613A-B511-172C-15EC-27979BDC1EF9}"/>
          </ac:spMkLst>
        </pc:spChg>
      </pc:sldChg>
      <pc:sldChg chg="del">
        <pc:chgData name="Annie-Pier Caron" userId="S::participation@cdclevis.ca::da1d5f87-498d-46d6-89c8-7c63d861c95b" providerId="AD" clId="Web-{4E454E5C-2E0E-EB74-B912-1EA273299884}" dt="2023-09-12T17:21:26.069" v="189"/>
        <pc:sldMkLst>
          <pc:docMk/>
          <pc:sldMk cId="395045439" sldId="319"/>
        </pc:sldMkLst>
      </pc:sldChg>
      <pc:sldChg chg="modSp">
        <pc:chgData name="Annie-Pier Caron" userId="S::participation@cdclevis.ca::da1d5f87-498d-46d6-89c8-7c63d861c95b" providerId="AD" clId="Web-{4E454E5C-2E0E-EB74-B912-1EA273299884}" dt="2023-09-12T17:07:18.493" v="0" actId="20577"/>
        <pc:sldMkLst>
          <pc:docMk/>
          <pc:sldMk cId="4276338780" sldId="321"/>
        </pc:sldMkLst>
        <pc:spChg chg="mod">
          <ac:chgData name="Annie-Pier Caron" userId="S::participation@cdclevis.ca::da1d5f87-498d-46d6-89c8-7c63d861c95b" providerId="AD" clId="Web-{4E454E5C-2E0E-EB74-B912-1EA273299884}" dt="2023-09-12T17:07:18.493" v="0" actId="20577"/>
          <ac:spMkLst>
            <pc:docMk/>
            <pc:sldMk cId="4276338780" sldId="321"/>
            <ac:spMk id="2" creationId="{05F1C6D3-785E-2B62-D30B-A42929800337}"/>
          </ac:spMkLst>
        </pc:spChg>
      </pc:sldChg>
      <pc:sldChg chg="modSp">
        <pc:chgData name="Annie-Pier Caron" userId="S::participation@cdclevis.ca::da1d5f87-498d-46d6-89c8-7c63d861c95b" providerId="AD" clId="Web-{4E454E5C-2E0E-EB74-B912-1EA273299884}" dt="2023-09-12T17:21:35.601" v="191" actId="20577"/>
        <pc:sldMkLst>
          <pc:docMk/>
          <pc:sldMk cId="3662050526" sldId="322"/>
        </pc:sldMkLst>
        <pc:spChg chg="mod">
          <ac:chgData name="Annie-Pier Caron" userId="S::participation@cdclevis.ca::da1d5f87-498d-46d6-89c8-7c63d861c95b" providerId="AD" clId="Web-{4E454E5C-2E0E-EB74-B912-1EA273299884}" dt="2023-09-12T17:21:35.601" v="191" actId="20577"/>
          <ac:spMkLst>
            <pc:docMk/>
            <pc:sldMk cId="3662050526" sldId="322"/>
            <ac:spMk id="2" creationId="{561FBFB8-1577-B890-6763-D11C170C0D88}"/>
          </ac:spMkLst>
        </pc:spChg>
        <pc:spChg chg="mod">
          <ac:chgData name="Annie-Pier Caron" userId="S::participation@cdclevis.ca::da1d5f87-498d-46d6-89c8-7c63d861c95b" providerId="AD" clId="Web-{4E454E5C-2E0E-EB74-B912-1EA273299884}" dt="2023-09-12T17:20:42.896" v="179" actId="1076"/>
          <ac:spMkLst>
            <pc:docMk/>
            <pc:sldMk cId="3662050526" sldId="322"/>
            <ac:spMk id="3" creationId="{EF0CDB6C-B06B-77ED-5129-FFEBA31CF946}"/>
          </ac:spMkLst>
        </pc:spChg>
      </pc:sldChg>
      <pc:sldChg chg="modSp">
        <pc:chgData name="Annie-Pier Caron" userId="S::participation@cdclevis.ca::da1d5f87-498d-46d6-89c8-7c63d861c95b" providerId="AD" clId="Web-{4E454E5C-2E0E-EB74-B912-1EA273299884}" dt="2023-09-12T17:21:51.585" v="193" actId="20577"/>
        <pc:sldMkLst>
          <pc:docMk/>
          <pc:sldMk cId="2785109694" sldId="324"/>
        </pc:sldMkLst>
        <pc:spChg chg="mod">
          <ac:chgData name="Annie-Pier Caron" userId="S::participation@cdclevis.ca::da1d5f87-498d-46d6-89c8-7c63d861c95b" providerId="AD" clId="Web-{4E454E5C-2E0E-EB74-B912-1EA273299884}" dt="2023-09-12T17:21:51.585" v="193" actId="20577"/>
          <ac:spMkLst>
            <pc:docMk/>
            <pc:sldMk cId="2785109694" sldId="324"/>
            <ac:spMk id="3" creationId="{6C8580A0-E1B9-1301-AA1F-B86960F75DB7}"/>
          </ac:spMkLst>
        </pc:spChg>
      </pc:sldChg>
      <pc:sldChg chg="modSp">
        <pc:chgData name="Annie-Pier Caron" userId="S::participation@cdclevis.ca::da1d5f87-498d-46d6-89c8-7c63d861c95b" providerId="AD" clId="Web-{4E454E5C-2E0E-EB74-B912-1EA273299884}" dt="2023-09-12T17:22:35.336" v="196" actId="20577"/>
        <pc:sldMkLst>
          <pc:docMk/>
          <pc:sldMk cId="1925507049" sldId="325"/>
        </pc:sldMkLst>
        <pc:spChg chg="mod">
          <ac:chgData name="Annie-Pier Caron" userId="S::participation@cdclevis.ca::da1d5f87-498d-46d6-89c8-7c63d861c95b" providerId="AD" clId="Web-{4E454E5C-2E0E-EB74-B912-1EA273299884}" dt="2023-09-12T17:22:35.336" v="196" actId="20577"/>
          <ac:spMkLst>
            <pc:docMk/>
            <pc:sldMk cId="1925507049" sldId="325"/>
            <ac:spMk id="7" creationId="{0F892315-E148-B233-3D33-CE563CDAAC1E}"/>
          </ac:spMkLst>
        </pc:spChg>
      </pc:sldChg>
      <pc:sldChg chg="addSp delSp modSp">
        <pc:chgData name="Annie-Pier Caron" userId="S::participation@cdclevis.ca::da1d5f87-498d-46d6-89c8-7c63d861c95b" providerId="AD" clId="Web-{4E454E5C-2E0E-EB74-B912-1EA273299884}" dt="2023-09-12T17:16:06.923" v="92" actId="20577"/>
        <pc:sldMkLst>
          <pc:docMk/>
          <pc:sldMk cId="2073535664" sldId="332"/>
        </pc:sldMkLst>
        <pc:spChg chg="mod">
          <ac:chgData name="Annie-Pier Caron" userId="S::participation@cdclevis.ca::da1d5f87-498d-46d6-89c8-7c63d861c95b" providerId="AD" clId="Web-{4E454E5C-2E0E-EB74-B912-1EA273299884}" dt="2023-09-12T17:16:06.923" v="92" actId="20577"/>
          <ac:spMkLst>
            <pc:docMk/>
            <pc:sldMk cId="2073535664" sldId="332"/>
            <ac:spMk id="2" creationId="{B02198FA-5CD5-8B64-990C-E5C068451B8D}"/>
          </ac:spMkLst>
        </pc:spChg>
        <pc:spChg chg="add del mod">
          <ac:chgData name="Annie-Pier Caron" userId="S::participation@cdclevis.ca::da1d5f87-498d-46d6-89c8-7c63d861c95b" providerId="AD" clId="Web-{4E454E5C-2E0E-EB74-B912-1EA273299884}" dt="2023-09-12T17:14:02.702" v="39"/>
          <ac:spMkLst>
            <pc:docMk/>
            <pc:sldMk cId="2073535664" sldId="332"/>
            <ac:spMk id="4" creationId="{3E457A53-D98D-C7B1-0FD9-F8A23D70388B}"/>
          </ac:spMkLst>
        </pc:spChg>
        <pc:spChg chg="add mod">
          <ac:chgData name="Annie-Pier Caron" userId="S::participation@cdclevis.ca::da1d5f87-498d-46d6-89c8-7c63d861c95b" providerId="AD" clId="Web-{4E454E5C-2E0E-EB74-B912-1EA273299884}" dt="2023-09-12T17:14:06.781" v="40" actId="1076"/>
          <ac:spMkLst>
            <pc:docMk/>
            <pc:sldMk cId="2073535664" sldId="332"/>
            <ac:spMk id="7" creationId="{3605AFEC-0315-306F-5411-9613E413A3A8}"/>
          </ac:spMkLst>
        </pc:spChg>
        <pc:spChg chg="del mod">
          <ac:chgData name="Annie-Pier Caron" userId="S::participation@cdclevis.ca::da1d5f87-498d-46d6-89c8-7c63d861c95b" providerId="AD" clId="Web-{4E454E5C-2E0E-EB74-B912-1EA273299884}" dt="2023-09-12T17:13:53.280" v="36"/>
          <ac:spMkLst>
            <pc:docMk/>
            <pc:sldMk cId="2073535664" sldId="332"/>
            <ac:spMk id="10" creationId="{6B61613A-B511-172C-15EC-27979BDC1EF9}"/>
          </ac:spMkLst>
        </pc:spChg>
      </pc:sldChg>
      <pc:sldChg chg="modSp">
        <pc:chgData name="Annie-Pier Caron" userId="S::participation@cdclevis.ca::da1d5f87-498d-46d6-89c8-7c63d861c95b" providerId="AD" clId="Web-{4E454E5C-2E0E-EB74-B912-1EA273299884}" dt="2023-09-12T17:17:52.159" v="144" actId="20577"/>
        <pc:sldMkLst>
          <pc:docMk/>
          <pc:sldMk cId="3690361163" sldId="333"/>
        </pc:sldMkLst>
        <pc:spChg chg="mod">
          <ac:chgData name="Annie-Pier Caron" userId="S::participation@cdclevis.ca::da1d5f87-498d-46d6-89c8-7c63d861c95b" providerId="AD" clId="Web-{4E454E5C-2E0E-EB74-B912-1EA273299884}" dt="2023-09-12T17:17:52.159" v="144" actId="20577"/>
          <ac:spMkLst>
            <pc:docMk/>
            <pc:sldMk cId="3690361163" sldId="333"/>
            <ac:spMk id="4" creationId="{1A4975CE-A6FF-01F7-A77D-72D2CDBD756C}"/>
          </ac:spMkLst>
        </pc:spChg>
      </pc:sldChg>
      <pc:sldChg chg="modSp">
        <pc:chgData name="Annie-Pier Caron" userId="S::participation@cdclevis.ca::da1d5f87-498d-46d6-89c8-7c63d861c95b" providerId="AD" clId="Web-{4E454E5C-2E0E-EB74-B912-1EA273299884}" dt="2023-09-12T17:19:06.364" v="161" actId="20577"/>
        <pc:sldMkLst>
          <pc:docMk/>
          <pc:sldMk cId="1023894555" sldId="334"/>
        </pc:sldMkLst>
        <pc:spChg chg="mod">
          <ac:chgData name="Annie-Pier Caron" userId="S::participation@cdclevis.ca::da1d5f87-498d-46d6-89c8-7c63d861c95b" providerId="AD" clId="Web-{4E454E5C-2E0E-EB74-B912-1EA273299884}" dt="2023-09-12T17:19:06.364" v="161" actId="20577"/>
          <ac:spMkLst>
            <pc:docMk/>
            <pc:sldMk cId="1023894555" sldId="334"/>
            <ac:spMk id="4" creationId="{1A4975CE-A6FF-01F7-A77D-72D2CDBD756C}"/>
          </ac:spMkLst>
        </pc:spChg>
      </pc:sldChg>
      <pc:sldChg chg="addSp delSp modSp new ord">
        <pc:chgData name="Annie-Pier Caron" userId="S::participation@cdclevis.ca::da1d5f87-498d-46d6-89c8-7c63d861c95b" providerId="AD" clId="Web-{4E454E5C-2E0E-EB74-B912-1EA273299884}" dt="2023-09-12T17:21:40.710" v="192" actId="20577"/>
        <pc:sldMkLst>
          <pc:docMk/>
          <pc:sldMk cId="3469281784" sldId="335"/>
        </pc:sldMkLst>
        <pc:spChg chg="mod">
          <ac:chgData name="Annie-Pier Caron" userId="S::participation@cdclevis.ca::da1d5f87-498d-46d6-89c8-7c63d861c95b" providerId="AD" clId="Web-{4E454E5C-2E0E-EB74-B912-1EA273299884}" dt="2023-09-12T17:21:40.710" v="192" actId="20577"/>
          <ac:spMkLst>
            <pc:docMk/>
            <pc:sldMk cId="3469281784" sldId="335"/>
            <ac:spMk id="2" creationId="{D326A195-A995-A3B7-C42B-3C92ECDCF836}"/>
          </ac:spMkLst>
        </pc:spChg>
        <pc:spChg chg="del">
          <ac:chgData name="Annie-Pier Caron" userId="S::participation@cdclevis.ca::da1d5f87-498d-46d6-89c8-7c63d861c95b" providerId="AD" clId="Web-{4E454E5C-2E0E-EB74-B912-1EA273299884}" dt="2023-09-12T17:10:45.402" v="5"/>
          <ac:spMkLst>
            <pc:docMk/>
            <pc:sldMk cId="3469281784" sldId="335"/>
            <ac:spMk id="3" creationId="{9C77FF45-FB5B-5604-2FB4-575E9A8E055E}"/>
          </ac:spMkLst>
        </pc:spChg>
        <pc:picChg chg="add mod ord">
          <ac:chgData name="Annie-Pier Caron" userId="S::participation@cdclevis.ca::da1d5f87-498d-46d6-89c8-7c63d861c95b" providerId="AD" clId="Web-{4E454E5C-2E0E-EB74-B912-1EA273299884}" dt="2023-09-12T17:21:21.882" v="188" actId="1076"/>
          <ac:picMkLst>
            <pc:docMk/>
            <pc:sldMk cId="3469281784" sldId="335"/>
            <ac:picMk id="4" creationId="{1CB3AE2B-9D1B-53CF-1538-F00DB114FD36}"/>
          </ac:picMkLst>
        </pc:picChg>
      </pc:sldChg>
    </pc:docChg>
  </pc:docChgLst>
  <pc:docChgLst>
    <pc:chgData name="Érick  Plourde" userId="S::direction@cdclevis.ca::844e9324-da84-4438-bf61-2b76134cf2e4" providerId="AD" clId="Web-{4BDBD6E7-10C8-7AD9-A2FD-F7E22D7CEBC4}"/>
    <pc:docChg chg="addSld modSld">
      <pc:chgData name="Érick  Plourde" userId="S::direction@cdclevis.ca::844e9324-da84-4438-bf61-2b76134cf2e4" providerId="AD" clId="Web-{4BDBD6E7-10C8-7AD9-A2FD-F7E22D7CEBC4}" dt="2023-09-14T14:35:14.960" v="31" actId="20577"/>
      <pc:docMkLst>
        <pc:docMk/>
      </pc:docMkLst>
      <pc:sldChg chg="modSp new">
        <pc:chgData name="Érick  Plourde" userId="S::direction@cdclevis.ca::844e9324-da84-4438-bf61-2b76134cf2e4" providerId="AD" clId="Web-{4BDBD6E7-10C8-7AD9-A2FD-F7E22D7CEBC4}" dt="2023-09-14T14:35:14.960" v="31" actId="20577"/>
        <pc:sldMkLst>
          <pc:docMk/>
          <pc:sldMk cId="474141325" sldId="350"/>
        </pc:sldMkLst>
        <pc:spChg chg="mod">
          <ac:chgData name="Érick  Plourde" userId="S::direction@cdclevis.ca::844e9324-da84-4438-bf61-2b76134cf2e4" providerId="AD" clId="Web-{4BDBD6E7-10C8-7AD9-A2FD-F7E22D7CEBC4}" dt="2023-09-14T14:35:14.960" v="31" actId="20577"/>
          <ac:spMkLst>
            <pc:docMk/>
            <pc:sldMk cId="474141325" sldId="350"/>
            <ac:spMk id="3" creationId="{60B17E52-6C47-9E7B-B531-9B58A398F0DB}"/>
          </ac:spMkLst>
        </pc:spChg>
      </pc:sldChg>
    </pc:docChg>
  </pc:docChgLst>
  <pc:docChgLst>
    <pc:chgData name="Sabrina Rey" userId="S::communaute.nourriciere@cdclevis.ca::f206d108-ae83-4808-9920-18a04da9d593" providerId="AD" clId="Web-{C39DDB85-2D3B-F28D-9B06-CE0E7B6B087E}"/>
    <pc:docChg chg="addSld modSld">
      <pc:chgData name="Sabrina Rey" userId="S::communaute.nourriciere@cdclevis.ca::f206d108-ae83-4808-9920-18a04da9d593" providerId="AD" clId="Web-{C39DDB85-2D3B-F28D-9B06-CE0E7B6B087E}" dt="2023-09-12T17:11:18.942" v="11" actId="14100"/>
      <pc:docMkLst>
        <pc:docMk/>
      </pc:docMkLst>
      <pc:sldChg chg="modSp">
        <pc:chgData name="Sabrina Rey" userId="S::communaute.nourriciere@cdclevis.ca::f206d108-ae83-4808-9920-18a04da9d593" providerId="AD" clId="Web-{C39DDB85-2D3B-F28D-9B06-CE0E7B6B087E}" dt="2023-09-12T17:10:10.958" v="1" actId="20577"/>
        <pc:sldMkLst>
          <pc:docMk/>
          <pc:sldMk cId="1925507049" sldId="325"/>
        </pc:sldMkLst>
        <pc:spChg chg="mod">
          <ac:chgData name="Sabrina Rey" userId="S::communaute.nourriciere@cdclevis.ca::f206d108-ae83-4808-9920-18a04da9d593" providerId="AD" clId="Web-{C39DDB85-2D3B-F28D-9B06-CE0E7B6B087E}" dt="2023-09-12T17:10:10.958" v="1" actId="20577"/>
          <ac:spMkLst>
            <pc:docMk/>
            <pc:sldMk cId="1925507049" sldId="325"/>
            <ac:spMk id="5" creationId="{07F8663A-D0E3-5DBE-ED73-F7B381FD78DC}"/>
          </ac:spMkLst>
        </pc:spChg>
      </pc:sldChg>
      <pc:sldChg chg="addSp delSp modSp add replId">
        <pc:chgData name="Sabrina Rey" userId="S::communaute.nourriciere@cdclevis.ca::f206d108-ae83-4808-9920-18a04da9d593" providerId="AD" clId="Web-{C39DDB85-2D3B-F28D-9B06-CE0E7B6B087E}" dt="2023-09-12T17:11:18.942" v="11" actId="14100"/>
        <pc:sldMkLst>
          <pc:docMk/>
          <pc:sldMk cId="1977113298" sldId="336"/>
        </pc:sldMkLst>
        <pc:spChg chg="del">
          <ac:chgData name="Sabrina Rey" userId="S::communaute.nourriciere@cdclevis.ca::f206d108-ae83-4808-9920-18a04da9d593" providerId="AD" clId="Web-{C39DDB85-2D3B-F28D-9B06-CE0E7B6B087E}" dt="2023-09-12T17:10:55.614" v="3"/>
          <ac:spMkLst>
            <pc:docMk/>
            <pc:sldMk cId="1977113298" sldId="336"/>
            <ac:spMk id="2" creationId="{561FBFB8-1577-B890-6763-D11C170C0D88}"/>
          </ac:spMkLst>
        </pc:spChg>
        <pc:spChg chg="del">
          <ac:chgData name="Sabrina Rey" userId="S::communaute.nourriciere@cdclevis.ca::f206d108-ae83-4808-9920-18a04da9d593" providerId="AD" clId="Web-{C39DDB85-2D3B-F28D-9B06-CE0E7B6B087E}" dt="2023-09-12T17:10:58.286" v="5"/>
          <ac:spMkLst>
            <pc:docMk/>
            <pc:sldMk cId="1977113298" sldId="336"/>
            <ac:spMk id="3" creationId="{EF0CDB6C-B06B-77ED-5129-FFEBA31CF946}"/>
          </ac:spMkLst>
        </pc:spChg>
        <pc:spChg chg="add del mod">
          <ac:chgData name="Sabrina Rey" userId="S::communaute.nourriciere@cdclevis.ca::f206d108-ae83-4808-9920-18a04da9d593" providerId="AD" clId="Web-{C39DDB85-2D3B-F28D-9B06-CE0E7B6B087E}" dt="2023-09-12T17:10:56.833" v="4"/>
          <ac:spMkLst>
            <pc:docMk/>
            <pc:sldMk cId="1977113298" sldId="336"/>
            <ac:spMk id="5" creationId="{D03D31C8-CCD4-4DA7-0E03-3D0617E02897}"/>
          </ac:spMkLst>
        </pc:spChg>
        <pc:spChg chg="add del mod">
          <ac:chgData name="Sabrina Rey" userId="S::communaute.nourriciere@cdclevis.ca::f206d108-ae83-4808-9920-18a04da9d593" providerId="AD" clId="Web-{C39DDB85-2D3B-F28D-9B06-CE0E7B6B087E}" dt="2023-09-12T17:10:59.833" v="6"/>
          <ac:spMkLst>
            <pc:docMk/>
            <pc:sldMk cId="1977113298" sldId="336"/>
            <ac:spMk id="7" creationId="{9C1372E5-D936-DEA2-8BC5-1BDB9E98FDD8}"/>
          </ac:spMkLst>
        </pc:spChg>
        <pc:picChg chg="add mod">
          <ac:chgData name="Sabrina Rey" userId="S::communaute.nourriciere@cdclevis.ca::f206d108-ae83-4808-9920-18a04da9d593" providerId="AD" clId="Web-{C39DDB85-2D3B-F28D-9B06-CE0E7B6B087E}" dt="2023-09-12T17:11:18.942" v="11" actId="14100"/>
          <ac:picMkLst>
            <pc:docMk/>
            <pc:sldMk cId="1977113298" sldId="336"/>
            <ac:picMk id="8" creationId="{E84B9583-2B03-1626-4CC3-E1D863022BA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130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014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395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908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648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903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455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792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418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7379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866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0C034-B0CE-479F-BDB4-EF201622987A}" type="datetimeFigureOut">
              <a:rPr lang="fr-CA" smtClean="0"/>
              <a:t>2023-09-20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ADDE-A009-4C32-8A6A-216D50946BD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414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developpement@cdclevis.ca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1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78157" y="1687013"/>
            <a:ext cx="4148093" cy="18468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ASSEMBLÉE GÉNÉRALE ANNUELLE 2023</a:t>
            </a:r>
            <a:br>
              <a:rPr lang="en-US" sz="36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-</a:t>
            </a:r>
            <a:br>
              <a:rPr lang="en-US" sz="36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14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septembre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en-US" sz="4000" b="1" kern="1200" dirty="0">
              <a:solidFill>
                <a:schemeClr val="accent5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B625DE-B404-943E-CB52-C2BDAE55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4" y="455466"/>
            <a:ext cx="6646989" cy="55653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7CF97D-2571-EFEE-D13B-AED1B7BDA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157" y="3638829"/>
            <a:ext cx="3848269" cy="195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51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9B10EA5-3BDC-CE02-2FFA-32A283274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808" y="2"/>
            <a:ext cx="622638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0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BA82A1E-8C7C-C368-43A2-644D37289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19" y="199523"/>
            <a:ext cx="7270044" cy="10837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B33AEA-1ABC-0F13-86C3-30FBAD5F5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55" y="1071237"/>
            <a:ext cx="2815787" cy="2811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A88024-C23C-3D40-C861-95E6F732E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32" y="3062403"/>
            <a:ext cx="4460806" cy="37955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382102-2D56-5186-4287-AD4DCD834F2F}"/>
              </a:ext>
            </a:extLst>
          </p:cNvPr>
          <p:cNvSpPr/>
          <p:nvPr/>
        </p:nvSpPr>
        <p:spPr>
          <a:xfrm>
            <a:off x="7375814" y="2476768"/>
            <a:ext cx="1241571" cy="190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E7B8C09-346D-0774-236B-7391CC451F13}"/>
              </a:ext>
            </a:extLst>
          </p:cNvPr>
          <p:cNvSpPr txBox="1"/>
          <p:nvPr/>
        </p:nvSpPr>
        <p:spPr>
          <a:xfrm>
            <a:off x="3162986" y="2003142"/>
            <a:ext cx="6788711" cy="44152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u="sng" dirty="0">
                <a:solidFill>
                  <a:schemeClr val="accent5">
                    <a:lumMod val="50000"/>
                  </a:schemeClr>
                </a:solidFill>
              </a:rPr>
              <a:t>Nos </a:t>
            </a:r>
            <a:r>
              <a:rPr lang="en-US" b="1" u="sng" dirty="0" err="1">
                <a:solidFill>
                  <a:schemeClr val="accent5">
                    <a:lumMod val="50000"/>
                  </a:schemeClr>
                </a:solidFill>
              </a:rPr>
              <a:t>évènements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u="sng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Et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si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l’histoire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du milieu Communautaire nous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était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raconté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… </a:t>
            </a:r>
          </a:p>
          <a:p>
            <a:pPr marL="285750" indent="-285750">
              <a:spcAft>
                <a:spcPts val="600"/>
              </a:spcAft>
              <a:buFont typeface="Wingdings"/>
              <a:buChar char="Ø"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Présentation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des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Bâtisseurs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et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Bâtisseuses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communautaires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 </a:t>
            </a:r>
          </a:p>
          <a:p>
            <a:pPr marL="285750" indent="-285750">
              <a:spcAft>
                <a:spcPts val="600"/>
              </a:spcAft>
              <a:buFont typeface="Wingdings"/>
              <a:buChar char="Ø"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Journée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Internationale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de la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lutte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à la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pauvreté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 </a:t>
            </a:r>
          </a:p>
          <a:p>
            <a:pPr marL="285750" indent="-285750">
              <a:spcAft>
                <a:spcPts val="600"/>
              </a:spcAft>
              <a:buFont typeface="Wingdings"/>
              <a:buChar char="Ø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Brunch avec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nos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élus.es </a:t>
            </a:r>
          </a:p>
          <a:p>
            <a:pPr marL="285750" indent="-285750">
              <a:spcAft>
                <a:spcPts val="600"/>
              </a:spcAft>
              <a:buFont typeface="Wingdings"/>
              <a:buChar char="Ø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La Grande fête des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travailleurs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et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travailleuses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du milieu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communautaire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r-CA" b="1" dirty="0">
              <a:solidFill>
                <a:schemeClr val="accent5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7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D15179D-4356-2DD3-7E3B-68F84772CB88}"/>
              </a:ext>
            </a:extLst>
          </p:cNvPr>
          <p:cNvSpPr txBox="1"/>
          <p:nvPr/>
        </p:nvSpPr>
        <p:spPr>
          <a:xfrm>
            <a:off x="874553" y="1689219"/>
            <a:ext cx="60946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u="sng" dirty="0">
                <a:solidFill>
                  <a:schemeClr val="accent5">
                    <a:lumMod val="50000"/>
                  </a:schemeClr>
                </a:solidFill>
              </a:rPr>
              <a:t>Nos activités </a:t>
            </a:r>
          </a:p>
          <a:p>
            <a:endParaRPr lang="fr-CA" b="1" u="sng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Une assemblée générale annuelle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Trois assemblées de membres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Une rencontre d’accueil pour les nouveaux membres et nouvelles directions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Une présentation de la démarche de gouvernance partagée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Quatre entrevues- vidéos avec les candidats aux élections provinciales 2022 (12 capsules) </a:t>
            </a:r>
          </a:p>
          <a:p>
            <a:endParaRPr lang="fr-CA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CA" b="1" u="sng" dirty="0">
                <a:solidFill>
                  <a:schemeClr val="accent5">
                    <a:lumMod val="50000"/>
                  </a:schemeClr>
                </a:solidFill>
              </a:rPr>
              <a:t>Nos comités</a:t>
            </a:r>
          </a:p>
          <a:p>
            <a:endParaRPr lang="fr-CA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Comité du 17 octobre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Comité de la Grande Fête du communautaire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Comité de réflexion Tiers lieu &amp; Participation citoyenne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Comité Communauté nourricière 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978F88-9CBA-3274-6126-36AB1292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245" y="294211"/>
            <a:ext cx="7267062" cy="10851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67D136-56C4-EEB7-4F4C-A1214F05C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610" y="1387782"/>
            <a:ext cx="4225390" cy="546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94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E7B8C09-346D-0774-236B-7391CC451F13}"/>
              </a:ext>
            </a:extLst>
          </p:cNvPr>
          <p:cNvSpPr txBox="1"/>
          <p:nvPr/>
        </p:nvSpPr>
        <p:spPr>
          <a:xfrm>
            <a:off x="876693" y="2533476"/>
            <a:ext cx="345582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100" dirty="0">
              <a:latin typeface="Grotesque" panose="020B05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63DCAB95-5FE3-93F7-E642-B84C3EDA9A59}"/>
              </a:ext>
            </a:extLst>
          </p:cNvPr>
          <p:cNvSpPr txBox="1"/>
          <p:nvPr/>
        </p:nvSpPr>
        <p:spPr>
          <a:xfrm>
            <a:off x="435180" y="1785383"/>
            <a:ext cx="52861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u="sng" dirty="0">
                <a:solidFill>
                  <a:schemeClr val="accent5">
                    <a:lumMod val="50000"/>
                  </a:schemeClr>
                </a:solidFill>
              </a:rPr>
              <a:t>Formations offertes</a:t>
            </a:r>
          </a:p>
          <a:p>
            <a:endParaRPr lang="fr-CA" b="1" u="sng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Cohorte de co-développement en matière de RH (6 sessions)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Storytelling et médias sociaux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La (sur) charge mentale comment s’outiller pour mieux la prévenir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Loi 25: rôles et responsabilités des OBNL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Ergonomie de bureau en tout lieu 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514C23F-01ED-A96D-29E5-4EF363B44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889" y="379981"/>
            <a:ext cx="2935111" cy="9934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F9D589D-9906-54CC-7C8C-C0AAAE677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8704"/>
            <a:ext cx="451556" cy="94826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C7D1B2A-6A98-33F5-34FD-2850B4EFAF07}"/>
              </a:ext>
            </a:extLst>
          </p:cNvPr>
          <p:cNvSpPr txBox="1"/>
          <p:nvPr/>
        </p:nvSpPr>
        <p:spPr>
          <a:xfrm>
            <a:off x="5974454" y="1617982"/>
            <a:ext cx="5782366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CA" b="1" u="sng" dirty="0">
                <a:solidFill>
                  <a:schemeClr val="accent5">
                    <a:lumMod val="50000"/>
                  </a:schemeClr>
                </a:solidFill>
              </a:rPr>
              <a:t>Formations reçues</a:t>
            </a:r>
          </a:p>
          <a:p>
            <a:endParaRPr lang="fr-CA" b="1" u="sng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Formation - Stratégies de mobilisation pour le développement des communautés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Formation l’art d’accueillir la participation citoyenne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Formation – Comment recruter et fidéliser ses membres</a:t>
            </a:r>
          </a:p>
          <a:p>
            <a:endParaRPr lang="fr-CA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CA" b="1" u="sng" dirty="0">
                <a:solidFill>
                  <a:schemeClr val="accent5">
                    <a:lumMod val="50000"/>
                  </a:schemeClr>
                </a:solidFill>
              </a:rPr>
              <a:t>Autres activités</a:t>
            </a:r>
          </a:p>
          <a:p>
            <a:endParaRPr lang="fr-CA" b="1" u="sng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Forum sur les Systèmes alimentaires territoriaux (SAT)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Journée des fournisseurs en aménagement extérieur et </a:t>
            </a:r>
            <a:r>
              <a:rPr lang="fr-CA">
                <a:solidFill>
                  <a:schemeClr val="accent5">
                    <a:lumMod val="50000"/>
                  </a:schemeClr>
                </a:solidFill>
              </a:rPr>
              <a:t>conférences</a:t>
            </a: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 (URLS)</a:t>
            </a:r>
            <a:endParaRPr lang="fr-CA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Lancement et présentation « La prévention : une voie essentielle pour réduire les inégalités, la pauvreté, et l’exclusion sociale 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Journée d’étude « Lumières sur le coût de la vie » de l’Observatoire des inégalités.</a:t>
            </a:r>
          </a:p>
        </p:txBody>
      </p:sp>
    </p:spTree>
    <p:extLst>
      <p:ext uri="{BB962C8B-B14F-4D97-AF65-F5344CB8AC3E}">
        <p14:creationId xmlns:p14="http://schemas.microsoft.com/office/powerpoint/2010/main" val="2073535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8C53D-BFB2-F900-3C1D-E9591BCD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968" y="365125"/>
            <a:ext cx="4776831" cy="1325563"/>
          </a:xfrm>
        </p:spPr>
        <p:txBody>
          <a:bodyPr/>
          <a:lstStyle/>
          <a:p>
            <a:pPr algn="ctr"/>
            <a:r>
              <a:rPr lang="fr-CA" b="1" dirty="0">
                <a:solidFill>
                  <a:schemeClr val="accent5">
                    <a:lumMod val="50000"/>
                  </a:schemeClr>
                </a:solidFill>
              </a:rPr>
              <a:t>DES PROJETS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A1FCC1-FDF4-6347-37B5-E0FCE0500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022" y="1825625"/>
            <a:ext cx="496977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CA" sz="2000">
                <a:solidFill>
                  <a:schemeClr val="accent5">
                    <a:lumMod val="50000"/>
                  </a:schemeClr>
                </a:solidFill>
              </a:rPr>
              <a:t>Ancrés dans les valeurs et critères de l’action communautaire autonome (ACA) </a:t>
            </a:r>
            <a:endParaRPr lang="fr-CA" sz="200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A" sz="2000">
                <a:solidFill>
                  <a:schemeClr val="accent5">
                    <a:lumMod val="50000"/>
                  </a:schemeClr>
                </a:solidFill>
              </a:rPr>
              <a:t>Ancrés dans une volonté de transformation sociale, visant l’amélioration du tissu social, des droits et de la qualité de vie des citoyens. </a:t>
            </a:r>
            <a:endParaRPr lang="fr-CA" sz="200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err="1">
                <a:solidFill>
                  <a:schemeClr val="accent5">
                    <a:lumMod val="50000"/>
                  </a:schemeClr>
                </a:solidFill>
              </a:rPr>
              <a:t>Co-construits</a:t>
            </a:r>
            <a:r>
              <a:rPr lang="fr-CA" sz="2000">
                <a:solidFill>
                  <a:schemeClr val="accent5">
                    <a:lumMod val="50000"/>
                  </a:schemeClr>
                </a:solidFill>
              </a:rPr>
              <a:t> et faisant appel à l’intelligence collective de la population et de nos collectivités</a:t>
            </a:r>
            <a:endParaRPr lang="fr-CA" sz="200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A" sz="2000">
                <a:solidFill>
                  <a:schemeClr val="accent5">
                    <a:lumMod val="50000"/>
                  </a:schemeClr>
                </a:solidFill>
              </a:rPr>
              <a:t>Pour favoriser la participation et la contribution de tous (citoyens, organismes, partenaires) au développement communautaire.</a:t>
            </a:r>
            <a:endParaRPr lang="fr-CA" sz="2000">
              <a:solidFill>
                <a:schemeClr val="accent5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6BA244-C346-F29A-F8D6-B835DAA2B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0569" y="0"/>
            <a:ext cx="7034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53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4792638" y="3955179"/>
            <a:ext cx="5337068" cy="19062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CA" sz="2000" b="1" dirty="0">
              <a:latin typeface="Grotesque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2F9D31-3A23-B6BB-5072-B34525878572}"/>
              </a:ext>
            </a:extLst>
          </p:cNvPr>
          <p:cNvSpPr txBox="1"/>
          <p:nvPr/>
        </p:nvSpPr>
        <p:spPr>
          <a:xfrm>
            <a:off x="1170751" y="4333564"/>
            <a:ext cx="483390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CA" sz="2000" dirty="0">
              <a:latin typeface="Grotesque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chemeClr val="accent5">
                    <a:lumMod val="50000"/>
                  </a:schemeClr>
                </a:solidFill>
                <a:latin typeface="Grotesque"/>
              </a:rPr>
              <a:t>Participation citoyenne </a:t>
            </a:r>
            <a:endParaRPr lang="fr-CA" sz="2000" dirty="0">
              <a:solidFill>
                <a:schemeClr val="accent5">
                  <a:lumMod val="50000"/>
                </a:schemeClr>
              </a:solidFill>
              <a:latin typeface="Grotesque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chemeClr val="accent5">
                    <a:lumMod val="50000"/>
                  </a:schemeClr>
                </a:solidFill>
                <a:latin typeface="Grotesque"/>
              </a:rPr>
              <a:t>Communauté nourricière lévisienne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chemeClr val="accent5">
                    <a:lumMod val="50000"/>
                  </a:schemeClr>
                </a:solidFill>
                <a:latin typeface="Grotesque"/>
              </a:rPr>
              <a:t>Collectif A.I.M.E: Priorité aînés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CA" sz="2000" dirty="0">
              <a:latin typeface="Grotesque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CA" sz="2000" b="1" dirty="0">
              <a:latin typeface="Grotesque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5EDD92-9C62-8898-1B8C-FD65B626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237" y="190649"/>
            <a:ext cx="8955897" cy="38864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FD45B76-3961-DD9B-E4B0-70868E7B30B9}"/>
              </a:ext>
            </a:extLst>
          </p:cNvPr>
          <p:cNvSpPr txBox="1"/>
          <p:nvPr/>
        </p:nvSpPr>
        <p:spPr>
          <a:xfrm>
            <a:off x="6187346" y="4333564"/>
            <a:ext cx="483390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CA" sz="2000" dirty="0">
              <a:latin typeface="Grotesque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chemeClr val="accent5">
                    <a:lumMod val="50000"/>
                  </a:schemeClr>
                </a:solidFill>
                <a:latin typeface="Grotesque"/>
              </a:rPr>
              <a:t>Démarche de gouvernance partagée </a:t>
            </a:r>
            <a:endParaRPr lang="fr-CA" sz="2000" dirty="0">
              <a:solidFill>
                <a:schemeClr val="accent5">
                  <a:lumMod val="50000"/>
                </a:schemeClr>
              </a:solidFill>
              <a:latin typeface="Grotesque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chemeClr val="accent5">
                    <a:lumMod val="50000"/>
                  </a:schemeClr>
                </a:solidFill>
                <a:latin typeface="Grotesque"/>
              </a:rPr>
              <a:t>Programme de soutien aux initiatives citoyennes (PSIC)</a:t>
            </a:r>
          </a:p>
          <a:p>
            <a:endParaRPr lang="fr-CA" sz="2000" dirty="0">
              <a:latin typeface="Grotesque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CA" sz="2000" b="1" dirty="0">
              <a:latin typeface="Grotesque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8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A4975CE-A6FF-01F7-A77D-72D2CDBD756C}"/>
              </a:ext>
            </a:extLst>
          </p:cNvPr>
          <p:cNvSpPr txBox="1"/>
          <p:nvPr/>
        </p:nvSpPr>
        <p:spPr>
          <a:xfrm>
            <a:off x="528206" y="1566643"/>
            <a:ext cx="7580633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600" dirty="0">
                <a:solidFill>
                  <a:schemeClr val="accent5">
                    <a:lumMod val="50000"/>
                  </a:schemeClr>
                </a:solidFill>
              </a:rPr>
              <a:t>Forum des leaders en matière de transport en Chaudière-Appalaches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600" dirty="0">
                <a:solidFill>
                  <a:schemeClr val="accent5">
                    <a:lumMod val="50000"/>
                  </a:schemeClr>
                </a:solidFill>
              </a:rPr>
              <a:t>Mission économique de la Ville de Lévis à Caen en France </a:t>
            </a:r>
            <a:endParaRPr lang="fr-FR" sz="1600" dirty="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endParaRPr lang="fr-CA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fr-CA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CA" b="1" dirty="0">
                <a:latin typeface="Grotesque"/>
              </a:rPr>
              <a:t>      </a:t>
            </a:r>
            <a:r>
              <a:rPr lang="fr-CA" b="1" dirty="0">
                <a:solidFill>
                  <a:schemeClr val="accent5">
                    <a:lumMod val="50000"/>
                  </a:schemeClr>
                </a:solidFill>
                <a:latin typeface="Grotesque"/>
              </a:rPr>
              <a:t>Plus de communications internes et externes </a:t>
            </a:r>
            <a:endParaRPr lang="fr-CA" dirty="0">
              <a:latin typeface="Grotesque" panose="020B0504020202020204" pitchFamily="34" charset="0"/>
            </a:endParaRPr>
          </a:p>
          <a:p>
            <a:endParaRPr lang="fr-CA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C6D7B9-E8F4-841C-452A-BE1C2F2F5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99" y="3076389"/>
            <a:ext cx="4825263" cy="30706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A17211-C360-1388-A1E8-118473AC0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57" y="286228"/>
            <a:ext cx="6942968" cy="8929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F73A04-6127-F422-33BE-9A2E15E3B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176" y="181370"/>
            <a:ext cx="5161567" cy="6495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3232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A4975CE-A6FF-01F7-A77D-72D2CDBD756C}"/>
              </a:ext>
            </a:extLst>
          </p:cNvPr>
          <p:cNvSpPr txBox="1"/>
          <p:nvPr/>
        </p:nvSpPr>
        <p:spPr>
          <a:xfrm>
            <a:off x="471769" y="1181334"/>
            <a:ext cx="5624231" cy="46166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1400" b="1" u="sng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Locales</a:t>
            </a:r>
          </a:p>
          <a:p>
            <a:endParaRPr lang="fr-CA" sz="1400" b="1" u="sng" dirty="0">
              <a:solidFill>
                <a:schemeClr val="accent5">
                  <a:lumMod val="50000"/>
                </a:schemeClr>
              </a:solidFill>
              <a:latin typeface="Grostesque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C.A. de Mon Quartier de Lévis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Comité Logement Lévis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Itinérance et l’instabilité résidentielle Lévis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Groupe de réflexion sur la participation sociale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Comité organisateur – Colloque Action Bénévolat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Comité jury des </a:t>
            </a:r>
            <a:r>
              <a:rPr lang="fr-CA" sz="1400" dirty="0" err="1">
                <a:solidFill>
                  <a:schemeClr val="accent5">
                    <a:lumMod val="50000"/>
                  </a:schemeClr>
                </a:solidFill>
                <a:latin typeface="Grostesque"/>
              </a:rPr>
              <a:t>Pléaides</a:t>
            </a: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 de la Chambre de commerces et des industries du grand Lévis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sz="1400" dirty="0">
              <a:solidFill>
                <a:schemeClr val="accent5">
                  <a:lumMod val="50000"/>
                </a:schemeClr>
              </a:solidFill>
              <a:latin typeface="Grostesque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b="1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Commission consultative de développement social et communautaire de la Ville de Lévis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Instance de concertation locale en immigration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Commission consultative sur l’environnement 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Comité Plan d’action en environnement 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Ateliers d’échanges – Plan directeur des parcs et espaces</a:t>
            </a:r>
            <a:r>
              <a:rPr lang="fr-CA" sz="1400" b="1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 </a:t>
            </a:r>
            <a:r>
              <a:rPr lang="fr-CA" sz="1400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verts</a:t>
            </a:r>
            <a:r>
              <a:rPr lang="fr-CA" sz="1400" b="1" dirty="0">
                <a:solidFill>
                  <a:schemeClr val="accent5">
                    <a:lumMod val="50000"/>
                  </a:schemeClr>
                </a:solidFill>
                <a:latin typeface="Grostesque"/>
              </a:rPr>
              <a:t>  </a:t>
            </a:r>
          </a:p>
          <a:p>
            <a:endParaRPr lang="fr-CA" sz="1600" b="1" dirty="0">
              <a:solidFill>
                <a:schemeClr val="accent5">
                  <a:lumMod val="50000"/>
                </a:schemeClr>
              </a:solidFill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  <a:p>
            <a:endParaRPr lang="fr-CA" b="1" dirty="0">
              <a:latin typeface="Grotesque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DE40D9-8EC8-148D-7C7B-0C72E7AA7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03" y="75023"/>
            <a:ext cx="8173156" cy="110631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9B0745-A127-2244-F216-B0372A629C86}"/>
              </a:ext>
            </a:extLst>
          </p:cNvPr>
          <p:cNvSpPr txBox="1"/>
          <p:nvPr/>
        </p:nvSpPr>
        <p:spPr>
          <a:xfrm>
            <a:off x="6372313" y="1309028"/>
            <a:ext cx="45143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400" b="1" u="sng" dirty="0">
                <a:solidFill>
                  <a:schemeClr val="accent5">
                    <a:lumMod val="50000"/>
                  </a:schemeClr>
                </a:solidFill>
              </a:rPr>
              <a:t>Régionales </a:t>
            </a:r>
          </a:p>
          <a:p>
            <a:endParaRPr lang="fr-CA" sz="1400" b="1" u="sng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</a:rPr>
              <a:t>Inter CDC de la Chaudière-Appalaches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</a:rPr>
              <a:t>Table régionale en économie sociale (TRESCA)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</a:rPr>
              <a:t>Alliance des partenaires en développement social de Chaudière-Appalaches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</a:rPr>
              <a:t>Institut du vieillissement et la participation sociale des aînés (IVPSA)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</a:rPr>
              <a:t>Comité régional en sécurité alimentaire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</a:rPr>
              <a:t>Campagne Engagez-vous pour le communautaire 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C7D719-CEC7-D73A-7248-69D47978470E}"/>
              </a:ext>
            </a:extLst>
          </p:cNvPr>
          <p:cNvSpPr txBox="1"/>
          <p:nvPr/>
        </p:nvSpPr>
        <p:spPr>
          <a:xfrm>
            <a:off x="591441" y="4876447"/>
            <a:ext cx="10479280" cy="1770698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CA" sz="1400" b="1" u="sng" dirty="0">
                <a:solidFill>
                  <a:schemeClr val="accent5">
                    <a:lumMod val="50000"/>
                  </a:schemeClr>
                </a:solidFill>
              </a:rPr>
              <a:t>Nationales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</a:rPr>
              <a:t>Table nationale des CDC (TNCDC)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</a:rPr>
              <a:t>Recherche action sur les pratiques de l'intervention en action collective à l’ère numérique – Pratique de l’intervention en action collective à l’ère numérique (PIACEN)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</a:rPr>
              <a:t>Comité Développement social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</a:rPr>
              <a:t>Comité finance social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CA" sz="1400" dirty="0">
                <a:solidFill>
                  <a:schemeClr val="accent5">
                    <a:lumMod val="50000"/>
                  </a:schemeClr>
                </a:solidFill>
              </a:rPr>
              <a:t>Comité pérennisation de l’Observatoire ACA</a:t>
            </a:r>
          </a:p>
        </p:txBody>
      </p:sp>
    </p:spTree>
    <p:extLst>
      <p:ext uri="{BB962C8B-B14F-4D97-AF65-F5344CB8AC3E}">
        <p14:creationId xmlns:p14="http://schemas.microsoft.com/office/powerpoint/2010/main" val="3690361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7644" y="492031"/>
            <a:ext cx="8653351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C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D’ACTION 2023-2024</a:t>
            </a:r>
            <a:endParaRPr lang="fr-CA" sz="3200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0714F58-6877-DBBC-8529-E88B2F5A6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97" y="1169416"/>
            <a:ext cx="10179697" cy="551130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89522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E4E548D-1D5C-A034-EB3C-A88E1271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30" y="373514"/>
            <a:ext cx="10850139" cy="63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3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3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2160D97C-BA95-5D15-AD91-D38E93C16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373" y="277798"/>
            <a:ext cx="6780517" cy="630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5872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115ABB-0A86-E07F-0208-2BAD3DE79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82" y="184483"/>
            <a:ext cx="10930857" cy="64890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7256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231F43B-1A63-8F47-BF25-33198C8C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31" y="330242"/>
            <a:ext cx="11174137" cy="64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29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NOMINATION EXPERT COMPTABLE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91443A-E60F-2D45-E94B-C7AED437D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32" y="2152388"/>
            <a:ext cx="95250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25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A704BA7-03EE-6C91-6EC4-CE43C48FAA29}"/>
              </a:ext>
            </a:extLst>
          </p:cNvPr>
          <p:cNvSpPr txBox="1">
            <a:spLocks/>
          </p:cNvSpPr>
          <p:nvPr/>
        </p:nvSpPr>
        <p:spPr>
          <a:xfrm>
            <a:off x="983453" y="5622544"/>
            <a:ext cx="4021347" cy="5146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CA" sz="1200" dirty="0">
              <a:latin typeface="Georgia" panose="02040502050405020303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6836AC5-F610-EE44-2411-F634CCBFA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60" y="830425"/>
            <a:ext cx="8280691" cy="57964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187B9E-1346-FBD0-52B7-7A9A0EFA6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131" y="3981620"/>
            <a:ext cx="2009705" cy="25724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2706" y="3478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ÉLECTION AU CONSEIL D’ADMINITRATION</a:t>
            </a:r>
          </a:p>
        </p:txBody>
      </p:sp>
    </p:spTree>
    <p:extLst>
      <p:ext uri="{BB962C8B-B14F-4D97-AF65-F5344CB8AC3E}">
        <p14:creationId xmlns:p14="http://schemas.microsoft.com/office/powerpoint/2010/main" val="2187773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867ECE-FB23-FBB9-0F13-87797879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B17E52-6C47-9E7B-B531-9B58A398F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CA">
                <a:cs typeface="Calibri"/>
              </a:rPr>
              <a:t>Manon </a:t>
            </a:r>
            <a:r>
              <a:rPr lang="fr-CA" err="1">
                <a:cs typeface="Calibri"/>
              </a:rPr>
              <a:t>Patry</a:t>
            </a:r>
            <a:r>
              <a:rPr lang="fr-CA">
                <a:cs typeface="Calibri"/>
              </a:rPr>
              <a:t> </a:t>
            </a:r>
          </a:p>
          <a:p>
            <a:r>
              <a:rPr lang="fr-CA" dirty="0">
                <a:cs typeface="Calibri"/>
              </a:rPr>
              <a:t>Kevin Lacasse</a:t>
            </a:r>
          </a:p>
          <a:p>
            <a:r>
              <a:rPr lang="fr-CA">
                <a:cs typeface="Calibri"/>
              </a:rPr>
              <a:t>Simon Demers</a:t>
            </a:r>
          </a:p>
          <a:p>
            <a:r>
              <a:rPr lang="fr-CA">
                <a:cs typeface="Calibri"/>
              </a:rPr>
              <a:t>Nancy St-Pierre</a:t>
            </a:r>
          </a:p>
          <a:p>
            <a:r>
              <a:rPr lang="fr-CA" dirty="0">
                <a:cs typeface="Calibri"/>
              </a:rPr>
              <a:t>Brigitte Fournier</a:t>
            </a:r>
          </a:p>
        </p:txBody>
      </p:sp>
    </p:spTree>
    <p:extLst>
      <p:ext uri="{BB962C8B-B14F-4D97-AF65-F5344CB8AC3E}">
        <p14:creationId xmlns:p14="http://schemas.microsoft.com/office/powerpoint/2010/main" val="474141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E6A9386-E8FD-37E7-0EBD-EB878CF82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48" r="6347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33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24A8A6-6F7D-07FE-3849-B152F221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027" y="1"/>
            <a:ext cx="6448924" cy="6857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5234CA-C39C-8A45-2598-E4769BC1A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2084">
            <a:off x="931317" y="4809862"/>
            <a:ext cx="3877392" cy="20545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484D5FF-F076-6160-7634-2E8FC08BA6EE}"/>
              </a:ext>
            </a:extLst>
          </p:cNvPr>
          <p:cNvSpPr txBox="1"/>
          <p:nvPr/>
        </p:nvSpPr>
        <p:spPr>
          <a:xfrm>
            <a:off x="167362" y="656406"/>
            <a:ext cx="54717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24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Merci à vous, chers membres de la CDC, </a:t>
            </a:r>
          </a:p>
          <a:p>
            <a:pPr algn="ctr"/>
            <a:endParaRPr lang="fr-CA" sz="2400" dirty="0"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  <a:p>
            <a:pPr algn="ctr"/>
            <a:r>
              <a:rPr lang="fr-CA" sz="24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Merci pour votre contribution à une communauté lévisienne forte et solidaire,</a:t>
            </a:r>
          </a:p>
          <a:p>
            <a:pPr algn="ctr"/>
            <a:endParaRPr lang="fr-CA" sz="2400" dirty="0"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  <a:p>
            <a:pPr algn="ctr"/>
            <a:r>
              <a:rPr lang="fr-CA" sz="24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Merci pour votre engagement inébranlable,</a:t>
            </a:r>
          </a:p>
          <a:p>
            <a:pPr algn="ctr"/>
            <a:endParaRPr lang="fr-CA" sz="2400" dirty="0"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  <a:p>
            <a:pPr algn="ctr"/>
            <a:r>
              <a:rPr lang="fr-CA" sz="24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Merci d’être une source d’inspiration et de fierté.</a:t>
            </a:r>
          </a:p>
        </p:txBody>
      </p:sp>
    </p:spTree>
    <p:extLst>
      <p:ext uri="{BB962C8B-B14F-4D97-AF65-F5344CB8AC3E}">
        <p14:creationId xmlns:p14="http://schemas.microsoft.com/office/powerpoint/2010/main" val="1011899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95FA39F-FFD7-74DF-0F13-7A1596F6D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9372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97A7A79-42E1-AD34-89A9-0EEE8180B625}"/>
              </a:ext>
            </a:extLst>
          </p:cNvPr>
          <p:cNvSpPr txBox="1"/>
          <p:nvPr/>
        </p:nvSpPr>
        <p:spPr>
          <a:xfrm rot="20958830">
            <a:off x="6551488" y="1405713"/>
            <a:ext cx="4928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54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Merci itou </a:t>
            </a:r>
          </a:p>
          <a:p>
            <a:pPr algn="ctr"/>
            <a:r>
              <a:rPr lang="fr-CA" sz="54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full beaucoup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3A9060-D43A-523A-85D0-CDC22AF10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0627">
            <a:off x="7207101" y="2609825"/>
            <a:ext cx="4194412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81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881136-9905-64D9-C52B-300FE7FBE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683" y="0"/>
            <a:ext cx="6092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47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E84B9583-2B03-1626-4CC3-E1D86302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0710" cy="68609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432B87-A7A8-1DBE-E199-4DAEDCF1C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39" y="0"/>
            <a:ext cx="5039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13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A7A8A86-32EE-5CD5-50E5-D2D306BDA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23" b="140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AEF70D-F360-361A-1CBC-DA89CB48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Adoption du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procès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verbal  - AGA 2022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263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CB3AE2B-9D1B-53CF-1538-F00DB114F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26A195-A995-A3B7-C42B-3C92ECDC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Participation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citoyenne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281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Impression, menu&#10;&#10;Description générée automatiquement">
            <a:extLst>
              <a:ext uri="{FF2B5EF4-FFF2-40B4-BE49-F238E27FC236}">
                <a16:creationId xmlns:a16="http://schemas.microsoft.com/office/drawing/2014/main" id="{2D8432A3-47C5-3ED6-8BD5-4BB96D3A8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 b="142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48AFFFC-C8F5-EF3D-E246-C438EE1B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Collectif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A.I.M.E.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482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D190A40-4EFA-F2E5-D08B-4CFED760257E}"/>
              </a:ext>
            </a:extLst>
          </p:cNvPr>
          <p:cNvSpPr txBox="1"/>
          <p:nvPr/>
        </p:nvSpPr>
        <p:spPr>
          <a:xfrm>
            <a:off x="4428623" y="951247"/>
            <a:ext cx="7683392" cy="2677656"/>
          </a:xfrm>
          <a:custGeom>
            <a:avLst/>
            <a:gdLst>
              <a:gd name="connsiteX0" fmla="*/ 0 w 7683392"/>
              <a:gd name="connsiteY0" fmla="*/ 0 h 2677656"/>
              <a:gd name="connsiteX1" fmla="*/ 744698 w 7683392"/>
              <a:gd name="connsiteY1" fmla="*/ 0 h 2677656"/>
              <a:gd name="connsiteX2" fmla="*/ 1489396 w 7683392"/>
              <a:gd name="connsiteY2" fmla="*/ 0 h 2677656"/>
              <a:gd name="connsiteX3" fmla="*/ 2003592 w 7683392"/>
              <a:gd name="connsiteY3" fmla="*/ 0 h 2677656"/>
              <a:gd name="connsiteX4" fmla="*/ 2594622 w 7683392"/>
              <a:gd name="connsiteY4" fmla="*/ 0 h 2677656"/>
              <a:gd name="connsiteX5" fmla="*/ 3031985 w 7683392"/>
              <a:gd name="connsiteY5" fmla="*/ 0 h 2677656"/>
              <a:gd name="connsiteX6" fmla="*/ 3776683 w 7683392"/>
              <a:gd name="connsiteY6" fmla="*/ 0 h 2677656"/>
              <a:gd name="connsiteX7" fmla="*/ 4367713 w 7683392"/>
              <a:gd name="connsiteY7" fmla="*/ 0 h 2677656"/>
              <a:gd name="connsiteX8" fmla="*/ 5112411 w 7683392"/>
              <a:gd name="connsiteY8" fmla="*/ 0 h 2677656"/>
              <a:gd name="connsiteX9" fmla="*/ 5472939 w 7683392"/>
              <a:gd name="connsiteY9" fmla="*/ 0 h 2677656"/>
              <a:gd name="connsiteX10" fmla="*/ 6217637 w 7683392"/>
              <a:gd name="connsiteY10" fmla="*/ 0 h 2677656"/>
              <a:gd name="connsiteX11" fmla="*/ 6885501 w 7683392"/>
              <a:gd name="connsiteY11" fmla="*/ 0 h 2677656"/>
              <a:gd name="connsiteX12" fmla="*/ 7683392 w 7683392"/>
              <a:gd name="connsiteY12" fmla="*/ 0 h 2677656"/>
              <a:gd name="connsiteX13" fmla="*/ 7683392 w 7683392"/>
              <a:gd name="connsiteY13" fmla="*/ 508755 h 2677656"/>
              <a:gd name="connsiteX14" fmla="*/ 7683392 w 7683392"/>
              <a:gd name="connsiteY14" fmla="*/ 1017509 h 2677656"/>
              <a:gd name="connsiteX15" fmla="*/ 7683392 w 7683392"/>
              <a:gd name="connsiteY15" fmla="*/ 1579817 h 2677656"/>
              <a:gd name="connsiteX16" fmla="*/ 7683392 w 7683392"/>
              <a:gd name="connsiteY16" fmla="*/ 2142125 h 2677656"/>
              <a:gd name="connsiteX17" fmla="*/ 7683392 w 7683392"/>
              <a:gd name="connsiteY17" fmla="*/ 2677656 h 2677656"/>
              <a:gd name="connsiteX18" fmla="*/ 7092362 w 7683392"/>
              <a:gd name="connsiteY18" fmla="*/ 2677656 h 2677656"/>
              <a:gd name="connsiteX19" fmla="*/ 6731833 w 7683392"/>
              <a:gd name="connsiteY19" fmla="*/ 2677656 h 2677656"/>
              <a:gd name="connsiteX20" fmla="*/ 6140803 w 7683392"/>
              <a:gd name="connsiteY20" fmla="*/ 2677656 h 2677656"/>
              <a:gd name="connsiteX21" fmla="*/ 5780275 w 7683392"/>
              <a:gd name="connsiteY21" fmla="*/ 2677656 h 2677656"/>
              <a:gd name="connsiteX22" fmla="*/ 5419747 w 7683392"/>
              <a:gd name="connsiteY22" fmla="*/ 2677656 h 2677656"/>
              <a:gd name="connsiteX23" fmla="*/ 5059218 w 7683392"/>
              <a:gd name="connsiteY23" fmla="*/ 2677656 h 2677656"/>
              <a:gd name="connsiteX24" fmla="*/ 4391354 w 7683392"/>
              <a:gd name="connsiteY24" fmla="*/ 2677656 h 2677656"/>
              <a:gd name="connsiteX25" fmla="*/ 3723490 w 7683392"/>
              <a:gd name="connsiteY25" fmla="*/ 2677656 h 2677656"/>
              <a:gd name="connsiteX26" fmla="*/ 3132460 w 7683392"/>
              <a:gd name="connsiteY26" fmla="*/ 2677656 h 2677656"/>
              <a:gd name="connsiteX27" fmla="*/ 2387762 w 7683392"/>
              <a:gd name="connsiteY27" fmla="*/ 2677656 h 2677656"/>
              <a:gd name="connsiteX28" fmla="*/ 2027233 w 7683392"/>
              <a:gd name="connsiteY28" fmla="*/ 2677656 h 2677656"/>
              <a:gd name="connsiteX29" fmla="*/ 1436203 w 7683392"/>
              <a:gd name="connsiteY29" fmla="*/ 2677656 h 2677656"/>
              <a:gd name="connsiteX30" fmla="*/ 768339 w 7683392"/>
              <a:gd name="connsiteY30" fmla="*/ 2677656 h 2677656"/>
              <a:gd name="connsiteX31" fmla="*/ 0 w 7683392"/>
              <a:gd name="connsiteY31" fmla="*/ 2677656 h 2677656"/>
              <a:gd name="connsiteX32" fmla="*/ 0 w 7683392"/>
              <a:gd name="connsiteY32" fmla="*/ 2142125 h 2677656"/>
              <a:gd name="connsiteX33" fmla="*/ 0 w 7683392"/>
              <a:gd name="connsiteY33" fmla="*/ 1553040 h 2677656"/>
              <a:gd name="connsiteX34" fmla="*/ 0 w 7683392"/>
              <a:gd name="connsiteY34" fmla="*/ 1017509 h 2677656"/>
              <a:gd name="connsiteX35" fmla="*/ 0 w 7683392"/>
              <a:gd name="connsiteY35" fmla="*/ 535531 h 2677656"/>
              <a:gd name="connsiteX36" fmla="*/ 0 w 7683392"/>
              <a:gd name="connsiteY36" fmla="*/ 0 h 26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683392" h="2677656" extrusionOk="0">
                <a:moveTo>
                  <a:pt x="0" y="0"/>
                </a:moveTo>
                <a:cubicBezTo>
                  <a:pt x="175028" y="-59005"/>
                  <a:pt x="375861" y="2575"/>
                  <a:pt x="744698" y="0"/>
                </a:cubicBezTo>
                <a:cubicBezTo>
                  <a:pt x="1113535" y="-2575"/>
                  <a:pt x="1331241" y="37639"/>
                  <a:pt x="1489396" y="0"/>
                </a:cubicBezTo>
                <a:cubicBezTo>
                  <a:pt x="1647551" y="-37639"/>
                  <a:pt x="1812246" y="59292"/>
                  <a:pt x="2003592" y="0"/>
                </a:cubicBezTo>
                <a:cubicBezTo>
                  <a:pt x="2194938" y="-59292"/>
                  <a:pt x="2467319" y="58823"/>
                  <a:pt x="2594622" y="0"/>
                </a:cubicBezTo>
                <a:cubicBezTo>
                  <a:pt x="2721925" y="-58823"/>
                  <a:pt x="2851469" y="2131"/>
                  <a:pt x="3031985" y="0"/>
                </a:cubicBezTo>
                <a:cubicBezTo>
                  <a:pt x="3212501" y="-2131"/>
                  <a:pt x="3504993" y="16132"/>
                  <a:pt x="3776683" y="0"/>
                </a:cubicBezTo>
                <a:cubicBezTo>
                  <a:pt x="4048373" y="-16132"/>
                  <a:pt x="4142153" y="11308"/>
                  <a:pt x="4367713" y="0"/>
                </a:cubicBezTo>
                <a:cubicBezTo>
                  <a:pt x="4593273" y="-11308"/>
                  <a:pt x="4856629" y="60238"/>
                  <a:pt x="5112411" y="0"/>
                </a:cubicBezTo>
                <a:cubicBezTo>
                  <a:pt x="5368193" y="-60238"/>
                  <a:pt x="5320650" y="7381"/>
                  <a:pt x="5472939" y="0"/>
                </a:cubicBezTo>
                <a:cubicBezTo>
                  <a:pt x="5625228" y="-7381"/>
                  <a:pt x="6048904" y="58319"/>
                  <a:pt x="6217637" y="0"/>
                </a:cubicBezTo>
                <a:cubicBezTo>
                  <a:pt x="6386370" y="-58319"/>
                  <a:pt x="6658486" y="9203"/>
                  <a:pt x="6885501" y="0"/>
                </a:cubicBezTo>
                <a:cubicBezTo>
                  <a:pt x="7112516" y="-9203"/>
                  <a:pt x="7431688" y="1876"/>
                  <a:pt x="7683392" y="0"/>
                </a:cubicBezTo>
                <a:cubicBezTo>
                  <a:pt x="7710152" y="177126"/>
                  <a:pt x="7630522" y="281906"/>
                  <a:pt x="7683392" y="508755"/>
                </a:cubicBezTo>
                <a:cubicBezTo>
                  <a:pt x="7736262" y="735605"/>
                  <a:pt x="7670612" y="775426"/>
                  <a:pt x="7683392" y="1017509"/>
                </a:cubicBezTo>
                <a:cubicBezTo>
                  <a:pt x="7696172" y="1259592"/>
                  <a:pt x="7642451" y="1307163"/>
                  <a:pt x="7683392" y="1579817"/>
                </a:cubicBezTo>
                <a:cubicBezTo>
                  <a:pt x="7724333" y="1852471"/>
                  <a:pt x="7665217" y="1872670"/>
                  <a:pt x="7683392" y="2142125"/>
                </a:cubicBezTo>
                <a:cubicBezTo>
                  <a:pt x="7701567" y="2411580"/>
                  <a:pt x="7679378" y="2469530"/>
                  <a:pt x="7683392" y="2677656"/>
                </a:cubicBezTo>
                <a:cubicBezTo>
                  <a:pt x="7506889" y="2709934"/>
                  <a:pt x="7360710" y="2644817"/>
                  <a:pt x="7092362" y="2677656"/>
                </a:cubicBezTo>
                <a:cubicBezTo>
                  <a:pt x="6824014" y="2710495"/>
                  <a:pt x="6894177" y="2676518"/>
                  <a:pt x="6731833" y="2677656"/>
                </a:cubicBezTo>
                <a:cubicBezTo>
                  <a:pt x="6569489" y="2678794"/>
                  <a:pt x="6259138" y="2644654"/>
                  <a:pt x="6140803" y="2677656"/>
                </a:cubicBezTo>
                <a:cubicBezTo>
                  <a:pt x="6022468" y="2710658"/>
                  <a:pt x="5926839" y="2649878"/>
                  <a:pt x="5780275" y="2677656"/>
                </a:cubicBezTo>
                <a:cubicBezTo>
                  <a:pt x="5633711" y="2705434"/>
                  <a:pt x="5595173" y="2657828"/>
                  <a:pt x="5419747" y="2677656"/>
                </a:cubicBezTo>
                <a:cubicBezTo>
                  <a:pt x="5244321" y="2697484"/>
                  <a:pt x="5160095" y="2661936"/>
                  <a:pt x="5059218" y="2677656"/>
                </a:cubicBezTo>
                <a:cubicBezTo>
                  <a:pt x="4958341" y="2693376"/>
                  <a:pt x="4679769" y="2676470"/>
                  <a:pt x="4391354" y="2677656"/>
                </a:cubicBezTo>
                <a:cubicBezTo>
                  <a:pt x="4102939" y="2678842"/>
                  <a:pt x="4008586" y="2598188"/>
                  <a:pt x="3723490" y="2677656"/>
                </a:cubicBezTo>
                <a:cubicBezTo>
                  <a:pt x="3438394" y="2757124"/>
                  <a:pt x="3417316" y="2671788"/>
                  <a:pt x="3132460" y="2677656"/>
                </a:cubicBezTo>
                <a:cubicBezTo>
                  <a:pt x="2847604" y="2683524"/>
                  <a:pt x="2571567" y="2599350"/>
                  <a:pt x="2387762" y="2677656"/>
                </a:cubicBezTo>
                <a:cubicBezTo>
                  <a:pt x="2203957" y="2755962"/>
                  <a:pt x="2169512" y="2674827"/>
                  <a:pt x="2027233" y="2677656"/>
                </a:cubicBezTo>
                <a:cubicBezTo>
                  <a:pt x="1884954" y="2680485"/>
                  <a:pt x="1643830" y="2663558"/>
                  <a:pt x="1436203" y="2677656"/>
                </a:cubicBezTo>
                <a:cubicBezTo>
                  <a:pt x="1228576" y="2691754"/>
                  <a:pt x="953219" y="2636380"/>
                  <a:pt x="768339" y="2677656"/>
                </a:cubicBezTo>
                <a:cubicBezTo>
                  <a:pt x="583459" y="2718932"/>
                  <a:pt x="367981" y="2633487"/>
                  <a:pt x="0" y="2677656"/>
                </a:cubicBezTo>
                <a:cubicBezTo>
                  <a:pt x="-22599" y="2535972"/>
                  <a:pt x="10090" y="2318388"/>
                  <a:pt x="0" y="2142125"/>
                </a:cubicBezTo>
                <a:cubicBezTo>
                  <a:pt x="-10090" y="1965862"/>
                  <a:pt x="26114" y="1832043"/>
                  <a:pt x="0" y="1553040"/>
                </a:cubicBezTo>
                <a:cubicBezTo>
                  <a:pt x="-26114" y="1274038"/>
                  <a:pt x="35292" y="1238791"/>
                  <a:pt x="0" y="1017509"/>
                </a:cubicBezTo>
                <a:cubicBezTo>
                  <a:pt x="-35292" y="796227"/>
                  <a:pt x="15327" y="723756"/>
                  <a:pt x="0" y="535531"/>
                </a:cubicBezTo>
                <a:cubicBezTo>
                  <a:pt x="-15327" y="347306"/>
                  <a:pt x="23872" y="170401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6387069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/>
          <a:p>
            <a:endParaRPr lang="fr-CA" sz="1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CANVA un outil à intégrer  - 5 octobre - 9h00 à 12h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Communiquer efficacement avec TEAMS - 15 novembre - 9h00 à 12h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Développer votre réseau de relations sociales – 13 novembre </a:t>
            </a:r>
            <a:r>
              <a:rPr lang="fr-CA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CA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Mardi réseautage - 12 décembre</a:t>
            </a:r>
            <a:endParaRPr lang="fr-CA" sz="2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CA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Café </a:t>
            </a:r>
            <a:r>
              <a:rPr lang="fr-CA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CA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février </a:t>
            </a:r>
            <a:endParaRPr lang="fr-CA" sz="2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CA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heure de coaching individuel avec la formatrice </a:t>
            </a:r>
          </a:p>
          <a:p>
            <a:pPr lvl="1"/>
            <a:r>
              <a:rPr lang="fr-CA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CA" sz="20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(décembre 2023 - février 2024)</a:t>
            </a:r>
          </a:p>
          <a:p>
            <a:endParaRPr lang="fr-CA" sz="1400" dirty="0">
              <a:latin typeface="Grotesque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E51A8B-30D9-A3E1-EB04-1FD3C0B0E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348639" cy="289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D2F9270-49F8-0423-FF58-699ABB94D319}"/>
              </a:ext>
            </a:extLst>
          </p:cNvPr>
          <p:cNvSpPr txBox="1"/>
          <p:nvPr/>
        </p:nvSpPr>
        <p:spPr>
          <a:xfrm>
            <a:off x="2257732" y="0"/>
            <a:ext cx="217089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CA" sz="2800" b="1" dirty="0">
                <a:solidFill>
                  <a:schemeClr val="bg1"/>
                </a:solidFill>
              </a:rPr>
              <a:t>2023-2024</a:t>
            </a:r>
          </a:p>
        </p:txBody>
      </p:sp>
      <p:sp>
        <p:nvSpPr>
          <p:cNvPr id="5" name="Organigramme : Délai 4">
            <a:extLst>
              <a:ext uri="{FF2B5EF4-FFF2-40B4-BE49-F238E27FC236}">
                <a16:creationId xmlns:a16="http://schemas.microsoft.com/office/drawing/2014/main" id="{DF03BE9B-8CDD-0959-EEF7-B762DE68F796}"/>
              </a:ext>
            </a:extLst>
          </p:cNvPr>
          <p:cNvSpPr/>
          <p:nvPr/>
        </p:nvSpPr>
        <p:spPr>
          <a:xfrm flipH="1">
            <a:off x="9576986" y="5059110"/>
            <a:ext cx="2615013" cy="1615156"/>
          </a:xfrm>
          <a:prstGeom prst="flowChartDelay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1" dirty="0"/>
          </a:p>
          <a:p>
            <a:pPr algn="ctr"/>
            <a:r>
              <a:rPr lang="fr-CA" b="1" i="1" dirty="0"/>
              <a:t>pour gestionnaires </a:t>
            </a:r>
          </a:p>
          <a:p>
            <a:pPr algn="ctr"/>
            <a:r>
              <a:rPr lang="fr-CA" b="1" i="1" dirty="0"/>
              <a:t>et </a:t>
            </a:r>
          </a:p>
          <a:p>
            <a:pPr algn="ctr"/>
            <a:r>
              <a:rPr lang="fr-CA" b="1" i="1" dirty="0"/>
              <a:t>travailleurs du milieu communautaire </a:t>
            </a:r>
          </a:p>
          <a:p>
            <a:pPr algn="ctr"/>
            <a:endParaRPr lang="fr-C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3E2325-941A-6102-7B83-475E1623B779}"/>
              </a:ext>
            </a:extLst>
          </p:cNvPr>
          <p:cNvSpPr txBox="1"/>
          <p:nvPr/>
        </p:nvSpPr>
        <p:spPr>
          <a:xfrm>
            <a:off x="401418" y="4056930"/>
            <a:ext cx="10545746" cy="707886"/>
          </a:xfrm>
          <a:custGeom>
            <a:avLst/>
            <a:gdLst>
              <a:gd name="connsiteX0" fmla="*/ 0 w 10545746"/>
              <a:gd name="connsiteY0" fmla="*/ 0 h 707886"/>
              <a:gd name="connsiteX1" fmla="*/ 374960 w 10545746"/>
              <a:gd name="connsiteY1" fmla="*/ 0 h 707886"/>
              <a:gd name="connsiteX2" fmla="*/ 960835 w 10545746"/>
              <a:gd name="connsiteY2" fmla="*/ 0 h 707886"/>
              <a:gd name="connsiteX3" fmla="*/ 1335794 w 10545746"/>
              <a:gd name="connsiteY3" fmla="*/ 0 h 707886"/>
              <a:gd name="connsiteX4" fmla="*/ 1921669 w 10545746"/>
              <a:gd name="connsiteY4" fmla="*/ 0 h 707886"/>
              <a:gd name="connsiteX5" fmla="*/ 2507544 w 10545746"/>
              <a:gd name="connsiteY5" fmla="*/ 0 h 707886"/>
              <a:gd name="connsiteX6" fmla="*/ 3198876 w 10545746"/>
              <a:gd name="connsiteY6" fmla="*/ 0 h 707886"/>
              <a:gd name="connsiteX7" fmla="*/ 3995666 w 10545746"/>
              <a:gd name="connsiteY7" fmla="*/ 0 h 707886"/>
              <a:gd name="connsiteX8" fmla="*/ 4370626 w 10545746"/>
              <a:gd name="connsiteY8" fmla="*/ 0 h 707886"/>
              <a:gd name="connsiteX9" fmla="*/ 5167416 w 10545746"/>
              <a:gd name="connsiteY9" fmla="*/ 0 h 707886"/>
              <a:gd name="connsiteX10" fmla="*/ 5858748 w 10545746"/>
              <a:gd name="connsiteY10" fmla="*/ 0 h 707886"/>
              <a:gd name="connsiteX11" fmla="*/ 6233708 w 10545746"/>
              <a:gd name="connsiteY11" fmla="*/ 0 h 707886"/>
              <a:gd name="connsiteX12" fmla="*/ 6819582 w 10545746"/>
              <a:gd name="connsiteY12" fmla="*/ 0 h 707886"/>
              <a:gd name="connsiteX13" fmla="*/ 7405457 w 10545746"/>
              <a:gd name="connsiteY13" fmla="*/ 0 h 707886"/>
              <a:gd name="connsiteX14" fmla="*/ 7991332 w 10545746"/>
              <a:gd name="connsiteY14" fmla="*/ 0 h 707886"/>
              <a:gd name="connsiteX15" fmla="*/ 8260834 w 10545746"/>
              <a:gd name="connsiteY15" fmla="*/ 0 h 707886"/>
              <a:gd name="connsiteX16" fmla="*/ 8741252 w 10545746"/>
              <a:gd name="connsiteY16" fmla="*/ 0 h 707886"/>
              <a:gd name="connsiteX17" fmla="*/ 9327126 w 10545746"/>
              <a:gd name="connsiteY17" fmla="*/ 0 h 707886"/>
              <a:gd name="connsiteX18" fmla="*/ 10545746 w 10545746"/>
              <a:gd name="connsiteY18" fmla="*/ 0 h 707886"/>
              <a:gd name="connsiteX19" fmla="*/ 10545746 w 10545746"/>
              <a:gd name="connsiteY19" fmla="*/ 339785 h 707886"/>
              <a:gd name="connsiteX20" fmla="*/ 10545746 w 10545746"/>
              <a:gd name="connsiteY20" fmla="*/ 707886 h 707886"/>
              <a:gd name="connsiteX21" fmla="*/ 9959871 w 10545746"/>
              <a:gd name="connsiteY21" fmla="*/ 707886 h 707886"/>
              <a:gd name="connsiteX22" fmla="*/ 9584911 w 10545746"/>
              <a:gd name="connsiteY22" fmla="*/ 707886 h 707886"/>
              <a:gd name="connsiteX23" fmla="*/ 9104494 w 10545746"/>
              <a:gd name="connsiteY23" fmla="*/ 707886 h 707886"/>
              <a:gd name="connsiteX24" fmla="*/ 8518619 w 10545746"/>
              <a:gd name="connsiteY24" fmla="*/ 707886 h 707886"/>
              <a:gd name="connsiteX25" fmla="*/ 8143659 w 10545746"/>
              <a:gd name="connsiteY25" fmla="*/ 707886 h 707886"/>
              <a:gd name="connsiteX26" fmla="*/ 7452327 w 10545746"/>
              <a:gd name="connsiteY26" fmla="*/ 707886 h 707886"/>
              <a:gd name="connsiteX27" fmla="*/ 6971910 w 10545746"/>
              <a:gd name="connsiteY27" fmla="*/ 707886 h 707886"/>
              <a:gd name="connsiteX28" fmla="*/ 6175120 w 10545746"/>
              <a:gd name="connsiteY28" fmla="*/ 707886 h 707886"/>
              <a:gd name="connsiteX29" fmla="*/ 5905618 w 10545746"/>
              <a:gd name="connsiteY29" fmla="*/ 707886 h 707886"/>
              <a:gd name="connsiteX30" fmla="*/ 5214286 w 10545746"/>
              <a:gd name="connsiteY30" fmla="*/ 707886 h 707886"/>
              <a:gd name="connsiteX31" fmla="*/ 4628411 w 10545746"/>
              <a:gd name="connsiteY31" fmla="*/ 707886 h 707886"/>
              <a:gd name="connsiteX32" fmla="*/ 3831621 w 10545746"/>
              <a:gd name="connsiteY32" fmla="*/ 707886 h 707886"/>
              <a:gd name="connsiteX33" fmla="*/ 3562119 w 10545746"/>
              <a:gd name="connsiteY33" fmla="*/ 707886 h 707886"/>
              <a:gd name="connsiteX34" fmla="*/ 3292616 w 10545746"/>
              <a:gd name="connsiteY34" fmla="*/ 707886 h 707886"/>
              <a:gd name="connsiteX35" fmla="*/ 2601284 w 10545746"/>
              <a:gd name="connsiteY35" fmla="*/ 707886 h 707886"/>
              <a:gd name="connsiteX36" fmla="*/ 2120867 w 10545746"/>
              <a:gd name="connsiteY36" fmla="*/ 707886 h 707886"/>
              <a:gd name="connsiteX37" fmla="*/ 1324077 w 10545746"/>
              <a:gd name="connsiteY37" fmla="*/ 707886 h 707886"/>
              <a:gd name="connsiteX38" fmla="*/ 527287 w 10545746"/>
              <a:gd name="connsiteY38" fmla="*/ 707886 h 707886"/>
              <a:gd name="connsiteX39" fmla="*/ 0 w 10545746"/>
              <a:gd name="connsiteY39" fmla="*/ 707886 h 707886"/>
              <a:gd name="connsiteX40" fmla="*/ 0 w 10545746"/>
              <a:gd name="connsiteY40" fmla="*/ 375180 h 707886"/>
              <a:gd name="connsiteX41" fmla="*/ 0 w 10545746"/>
              <a:gd name="connsiteY4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545746" h="707886" extrusionOk="0">
                <a:moveTo>
                  <a:pt x="0" y="0"/>
                </a:moveTo>
                <a:cubicBezTo>
                  <a:pt x="89593" y="-32651"/>
                  <a:pt x="257631" y="23862"/>
                  <a:pt x="374960" y="0"/>
                </a:cubicBezTo>
                <a:cubicBezTo>
                  <a:pt x="492289" y="-23862"/>
                  <a:pt x="736553" y="66126"/>
                  <a:pt x="960835" y="0"/>
                </a:cubicBezTo>
                <a:cubicBezTo>
                  <a:pt x="1185117" y="-66126"/>
                  <a:pt x="1232812" y="30795"/>
                  <a:pt x="1335794" y="0"/>
                </a:cubicBezTo>
                <a:cubicBezTo>
                  <a:pt x="1438776" y="-30795"/>
                  <a:pt x="1761970" y="6573"/>
                  <a:pt x="1921669" y="0"/>
                </a:cubicBezTo>
                <a:cubicBezTo>
                  <a:pt x="2081368" y="-6573"/>
                  <a:pt x="2299344" y="1475"/>
                  <a:pt x="2507544" y="0"/>
                </a:cubicBezTo>
                <a:cubicBezTo>
                  <a:pt x="2715745" y="-1475"/>
                  <a:pt x="2937306" y="57303"/>
                  <a:pt x="3198876" y="0"/>
                </a:cubicBezTo>
                <a:cubicBezTo>
                  <a:pt x="3460446" y="-57303"/>
                  <a:pt x="3686574" y="82864"/>
                  <a:pt x="3995666" y="0"/>
                </a:cubicBezTo>
                <a:cubicBezTo>
                  <a:pt x="4304758" y="-82864"/>
                  <a:pt x="4215918" y="39350"/>
                  <a:pt x="4370626" y="0"/>
                </a:cubicBezTo>
                <a:cubicBezTo>
                  <a:pt x="4525334" y="-39350"/>
                  <a:pt x="4949363" y="8447"/>
                  <a:pt x="5167416" y="0"/>
                </a:cubicBezTo>
                <a:cubicBezTo>
                  <a:pt x="5385469" y="-8447"/>
                  <a:pt x="5524083" y="60455"/>
                  <a:pt x="5858748" y="0"/>
                </a:cubicBezTo>
                <a:cubicBezTo>
                  <a:pt x="6193413" y="-60455"/>
                  <a:pt x="6090894" y="5801"/>
                  <a:pt x="6233708" y="0"/>
                </a:cubicBezTo>
                <a:cubicBezTo>
                  <a:pt x="6376522" y="-5801"/>
                  <a:pt x="6562906" y="18749"/>
                  <a:pt x="6819582" y="0"/>
                </a:cubicBezTo>
                <a:cubicBezTo>
                  <a:pt x="7076258" y="-18749"/>
                  <a:pt x="7152886" y="26583"/>
                  <a:pt x="7405457" y="0"/>
                </a:cubicBezTo>
                <a:cubicBezTo>
                  <a:pt x="7658029" y="-26583"/>
                  <a:pt x="7832186" y="11298"/>
                  <a:pt x="7991332" y="0"/>
                </a:cubicBezTo>
                <a:cubicBezTo>
                  <a:pt x="8150478" y="-11298"/>
                  <a:pt x="8148673" y="5077"/>
                  <a:pt x="8260834" y="0"/>
                </a:cubicBezTo>
                <a:cubicBezTo>
                  <a:pt x="8372995" y="-5077"/>
                  <a:pt x="8644185" y="54366"/>
                  <a:pt x="8741252" y="0"/>
                </a:cubicBezTo>
                <a:cubicBezTo>
                  <a:pt x="8838319" y="-54366"/>
                  <a:pt x="9101045" y="5817"/>
                  <a:pt x="9327126" y="0"/>
                </a:cubicBezTo>
                <a:cubicBezTo>
                  <a:pt x="9553207" y="-5817"/>
                  <a:pt x="10029327" y="64000"/>
                  <a:pt x="10545746" y="0"/>
                </a:cubicBezTo>
                <a:cubicBezTo>
                  <a:pt x="10562205" y="122842"/>
                  <a:pt x="10511812" y="220557"/>
                  <a:pt x="10545746" y="339785"/>
                </a:cubicBezTo>
                <a:cubicBezTo>
                  <a:pt x="10579680" y="459014"/>
                  <a:pt x="10538514" y="545033"/>
                  <a:pt x="10545746" y="707886"/>
                </a:cubicBezTo>
                <a:cubicBezTo>
                  <a:pt x="10387187" y="752784"/>
                  <a:pt x="10233195" y="678337"/>
                  <a:pt x="9959871" y="707886"/>
                </a:cubicBezTo>
                <a:cubicBezTo>
                  <a:pt x="9686547" y="737435"/>
                  <a:pt x="9756736" y="672602"/>
                  <a:pt x="9584911" y="707886"/>
                </a:cubicBezTo>
                <a:cubicBezTo>
                  <a:pt x="9413086" y="743170"/>
                  <a:pt x="9241348" y="652784"/>
                  <a:pt x="9104494" y="707886"/>
                </a:cubicBezTo>
                <a:cubicBezTo>
                  <a:pt x="8967640" y="762988"/>
                  <a:pt x="8651502" y="644569"/>
                  <a:pt x="8518619" y="707886"/>
                </a:cubicBezTo>
                <a:cubicBezTo>
                  <a:pt x="8385736" y="771203"/>
                  <a:pt x="8278447" y="688784"/>
                  <a:pt x="8143659" y="707886"/>
                </a:cubicBezTo>
                <a:cubicBezTo>
                  <a:pt x="8008871" y="726988"/>
                  <a:pt x="7699515" y="636928"/>
                  <a:pt x="7452327" y="707886"/>
                </a:cubicBezTo>
                <a:cubicBezTo>
                  <a:pt x="7205139" y="778844"/>
                  <a:pt x="7081409" y="690181"/>
                  <a:pt x="6971910" y="707886"/>
                </a:cubicBezTo>
                <a:cubicBezTo>
                  <a:pt x="6862411" y="725591"/>
                  <a:pt x="6551919" y="620603"/>
                  <a:pt x="6175120" y="707886"/>
                </a:cubicBezTo>
                <a:cubicBezTo>
                  <a:pt x="5798321" y="795169"/>
                  <a:pt x="6039872" y="689646"/>
                  <a:pt x="5905618" y="707886"/>
                </a:cubicBezTo>
                <a:cubicBezTo>
                  <a:pt x="5771364" y="726126"/>
                  <a:pt x="5534333" y="629998"/>
                  <a:pt x="5214286" y="707886"/>
                </a:cubicBezTo>
                <a:cubicBezTo>
                  <a:pt x="4894239" y="785774"/>
                  <a:pt x="4834777" y="642501"/>
                  <a:pt x="4628411" y="707886"/>
                </a:cubicBezTo>
                <a:cubicBezTo>
                  <a:pt x="4422045" y="773271"/>
                  <a:pt x="4206297" y="674219"/>
                  <a:pt x="3831621" y="707886"/>
                </a:cubicBezTo>
                <a:cubicBezTo>
                  <a:pt x="3456945" y="741553"/>
                  <a:pt x="3644508" y="704824"/>
                  <a:pt x="3562119" y="707886"/>
                </a:cubicBezTo>
                <a:cubicBezTo>
                  <a:pt x="3479730" y="710948"/>
                  <a:pt x="3360466" y="679825"/>
                  <a:pt x="3292616" y="707886"/>
                </a:cubicBezTo>
                <a:cubicBezTo>
                  <a:pt x="3224766" y="735947"/>
                  <a:pt x="2840676" y="700603"/>
                  <a:pt x="2601284" y="707886"/>
                </a:cubicBezTo>
                <a:cubicBezTo>
                  <a:pt x="2361892" y="715169"/>
                  <a:pt x="2321826" y="673036"/>
                  <a:pt x="2120867" y="707886"/>
                </a:cubicBezTo>
                <a:cubicBezTo>
                  <a:pt x="1919908" y="742736"/>
                  <a:pt x="1523043" y="684816"/>
                  <a:pt x="1324077" y="707886"/>
                </a:cubicBezTo>
                <a:cubicBezTo>
                  <a:pt x="1125111" y="730956"/>
                  <a:pt x="754121" y="616230"/>
                  <a:pt x="527287" y="707886"/>
                </a:cubicBezTo>
                <a:cubicBezTo>
                  <a:pt x="300453" y="799542"/>
                  <a:pt x="183539" y="659492"/>
                  <a:pt x="0" y="707886"/>
                </a:cubicBezTo>
                <a:cubicBezTo>
                  <a:pt x="-34070" y="611671"/>
                  <a:pt x="32563" y="492914"/>
                  <a:pt x="0" y="375180"/>
                </a:cubicBezTo>
                <a:cubicBezTo>
                  <a:pt x="-32563" y="257446"/>
                  <a:pt x="40412" y="9146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371518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Développer vos habiletés politiques pour influencer stratégiquement - 29 février 9h00 à 16h00</a:t>
            </a:r>
            <a:endParaRPr lang="fr-CA" sz="2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Conjuguer bonheur au travail  - 1</a:t>
            </a:r>
            <a:r>
              <a:rPr lang="fr-CA" sz="2000" b="1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CA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février 2024 9h00 à midi</a:t>
            </a:r>
            <a:endParaRPr lang="fr-CA" sz="2000" dirty="0">
              <a:latin typeface="Grotesque" panose="020B0504020202020204" pitchFamily="34" charset="0"/>
            </a:endParaRPr>
          </a:p>
        </p:txBody>
      </p:sp>
      <p:sp>
        <p:nvSpPr>
          <p:cNvPr id="9" name="Organigramme : Délai 8">
            <a:extLst>
              <a:ext uri="{FF2B5EF4-FFF2-40B4-BE49-F238E27FC236}">
                <a16:creationId xmlns:a16="http://schemas.microsoft.com/office/drawing/2014/main" id="{FEEEBD7B-306D-078D-BDF7-FF526ECC5A35}"/>
              </a:ext>
            </a:extLst>
          </p:cNvPr>
          <p:cNvSpPr/>
          <p:nvPr/>
        </p:nvSpPr>
        <p:spPr>
          <a:xfrm>
            <a:off x="0" y="5128925"/>
            <a:ext cx="1692067" cy="1301809"/>
          </a:xfrm>
          <a:prstGeom prst="flowChartDelay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1" dirty="0"/>
          </a:p>
          <a:p>
            <a:pPr algn="ctr"/>
            <a:r>
              <a:rPr lang="fr-CA" b="1" i="1" dirty="0"/>
              <a:t>présentiel </a:t>
            </a:r>
          </a:p>
          <a:p>
            <a:pPr algn="ctr"/>
            <a:r>
              <a:rPr lang="fr-CA" b="1" i="1" dirty="0"/>
              <a:t>et</a:t>
            </a:r>
          </a:p>
          <a:p>
            <a:pPr algn="ctr"/>
            <a:r>
              <a:rPr lang="fr-CA" b="1" i="1" dirty="0"/>
              <a:t>virtuel</a:t>
            </a:r>
          </a:p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04286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CE9348-3296-C04D-7F8E-4019535F8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7" y="170141"/>
            <a:ext cx="4784521" cy="1118402"/>
          </a:xfrm>
          <a:custGeom>
            <a:avLst/>
            <a:gdLst>
              <a:gd name="connsiteX0" fmla="*/ 0 w 4784521"/>
              <a:gd name="connsiteY0" fmla="*/ 0 h 1118402"/>
              <a:gd name="connsiteX1" fmla="*/ 645910 w 4784521"/>
              <a:gd name="connsiteY1" fmla="*/ 0 h 1118402"/>
              <a:gd name="connsiteX2" fmla="*/ 1339666 w 4784521"/>
              <a:gd name="connsiteY2" fmla="*/ 0 h 1118402"/>
              <a:gd name="connsiteX3" fmla="*/ 1889886 w 4784521"/>
              <a:gd name="connsiteY3" fmla="*/ 0 h 1118402"/>
              <a:gd name="connsiteX4" fmla="*/ 2487951 w 4784521"/>
              <a:gd name="connsiteY4" fmla="*/ 0 h 1118402"/>
              <a:gd name="connsiteX5" fmla="*/ 2942480 w 4784521"/>
              <a:gd name="connsiteY5" fmla="*/ 0 h 1118402"/>
              <a:gd name="connsiteX6" fmla="*/ 3444855 w 4784521"/>
              <a:gd name="connsiteY6" fmla="*/ 0 h 1118402"/>
              <a:gd name="connsiteX7" fmla="*/ 3995075 w 4784521"/>
              <a:gd name="connsiteY7" fmla="*/ 0 h 1118402"/>
              <a:gd name="connsiteX8" fmla="*/ 4784521 w 4784521"/>
              <a:gd name="connsiteY8" fmla="*/ 0 h 1118402"/>
              <a:gd name="connsiteX9" fmla="*/ 4784521 w 4784521"/>
              <a:gd name="connsiteY9" fmla="*/ 548017 h 1118402"/>
              <a:gd name="connsiteX10" fmla="*/ 4784521 w 4784521"/>
              <a:gd name="connsiteY10" fmla="*/ 1118402 h 1118402"/>
              <a:gd name="connsiteX11" fmla="*/ 4138611 w 4784521"/>
              <a:gd name="connsiteY11" fmla="*/ 1118402 h 1118402"/>
              <a:gd name="connsiteX12" fmla="*/ 3684081 w 4784521"/>
              <a:gd name="connsiteY12" fmla="*/ 1118402 h 1118402"/>
              <a:gd name="connsiteX13" fmla="*/ 3133861 w 4784521"/>
              <a:gd name="connsiteY13" fmla="*/ 1118402 h 1118402"/>
              <a:gd name="connsiteX14" fmla="*/ 2583641 w 4784521"/>
              <a:gd name="connsiteY14" fmla="*/ 1118402 h 1118402"/>
              <a:gd name="connsiteX15" fmla="*/ 1889886 w 4784521"/>
              <a:gd name="connsiteY15" fmla="*/ 1118402 h 1118402"/>
              <a:gd name="connsiteX16" fmla="*/ 1339666 w 4784521"/>
              <a:gd name="connsiteY16" fmla="*/ 1118402 h 1118402"/>
              <a:gd name="connsiteX17" fmla="*/ 645910 w 4784521"/>
              <a:gd name="connsiteY17" fmla="*/ 1118402 h 1118402"/>
              <a:gd name="connsiteX18" fmla="*/ 0 w 4784521"/>
              <a:gd name="connsiteY18" fmla="*/ 1118402 h 1118402"/>
              <a:gd name="connsiteX19" fmla="*/ 0 w 4784521"/>
              <a:gd name="connsiteY19" fmla="*/ 536833 h 1118402"/>
              <a:gd name="connsiteX20" fmla="*/ 0 w 4784521"/>
              <a:gd name="connsiteY20" fmla="*/ 0 h 111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84521" h="1118402" fill="none" extrusionOk="0">
                <a:moveTo>
                  <a:pt x="0" y="0"/>
                </a:moveTo>
                <a:cubicBezTo>
                  <a:pt x="166317" y="-2888"/>
                  <a:pt x="455308" y="41123"/>
                  <a:pt x="645910" y="0"/>
                </a:cubicBezTo>
                <a:cubicBezTo>
                  <a:pt x="836512" y="-41123"/>
                  <a:pt x="1184696" y="24761"/>
                  <a:pt x="1339666" y="0"/>
                </a:cubicBezTo>
                <a:cubicBezTo>
                  <a:pt x="1494636" y="-24761"/>
                  <a:pt x="1739163" y="61893"/>
                  <a:pt x="1889886" y="0"/>
                </a:cubicBezTo>
                <a:cubicBezTo>
                  <a:pt x="2040609" y="-61893"/>
                  <a:pt x="2249274" y="41021"/>
                  <a:pt x="2487951" y="0"/>
                </a:cubicBezTo>
                <a:cubicBezTo>
                  <a:pt x="2726629" y="-41021"/>
                  <a:pt x="2821528" y="39039"/>
                  <a:pt x="2942480" y="0"/>
                </a:cubicBezTo>
                <a:cubicBezTo>
                  <a:pt x="3063432" y="-39039"/>
                  <a:pt x="3277703" y="38197"/>
                  <a:pt x="3444855" y="0"/>
                </a:cubicBezTo>
                <a:cubicBezTo>
                  <a:pt x="3612007" y="-38197"/>
                  <a:pt x="3870816" y="8610"/>
                  <a:pt x="3995075" y="0"/>
                </a:cubicBezTo>
                <a:cubicBezTo>
                  <a:pt x="4119334" y="-8610"/>
                  <a:pt x="4617484" y="26329"/>
                  <a:pt x="4784521" y="0"/>
                </a:cubicBezTo>
                <a:cubicBezTo>
                  <a:pt x="4834438" y="248696"/>
                  <a:pt x="4735823" y="394352"/>
                  <a:pt x="4784521" y="548017"/>
                </a:cubicBezTo>
                <a:cubicBezTo>
                  <a:pt x="4833219" y="701682"/>
                  <a:pt x="4734679" y="841678"/>
                  <a:pt x="4784521" y="1118402"/>
                </a:cubicBezTo>
                <a:cubicBezTo>
                  <a:pt x="4487255" y="1158595"/>
                  <a:pt x="4423471" y="1112289"/>
                  <a:pt x="4138611" y="1118402"/>
                </a:cubicBezTo>
                <a:cubicBezTo>
                  <a:pt x="3853751" y="1124515"/>
                  <a:pt x="3801535" y="1080462"/>
                  <a:pt x="3684081" y="1118402"/>
                </a:cubicBezTo>
                <a:cubicBezTo>
                  <a:pt x="3566627" y="1156342"/>
                  <a:pt x="3248992" y="1095931"/>
                  <a:pt x="3133861" y="1118402"/>
                </a:cubicBezTo>
                <a:cubicBezTo>
                  <a:pt x="3018730" y="1140873"/>
                  <a:pt x="2745076" y="1063003"/>
                  <a:pt x="2583641" y="1118402"/>
                </a:cubicBezTo>
                <a:cubicBezTo>
                  <a:pt x="2422206" y="1173801"/>
                  <a:pt x="2085361" y="1059140"/>
                  <a:pt x="1889886" y="1118402"/>
                </a:cubicBezTo>
                <a:cubicBezTo>
                  <a:pt x="1694411" y="1177664"/>
                  <a:pt x="1510849" y="1114140"/>
                  <a:pt x="1339666" y="1118402"/>
                </a:cubicBezTo>
                <a:cubicBezTo>
                  <a:pt x="1168483" y="1122664"/>
                  <a:pt x="888318" y="1112980"/>
                  <a:pt x="645910" y="1118402"/>
                </a:cubicBezTo>
                <a:cubicBezTo>
                  <a:pt x="403502" y="1123824"/>
                  <a:pt x="276478" y="1065325"/>
                  <a:pt x="0" y="1118402"/>
                </a:cubicBezTo>
                <a:cubicBezTo>
                  <a:pt x="-5704" y="931832"/>
                  <a:pt x="40312" y="761854"/>
                  <a:pt x="0" y="536833"/>
                </a:cubicBezTo>
                <a:cubicBezTo>
                  <a:pt x="-40312" y="311812"/>
                  <a:pt x="33240" y="138250"/>
                  <a:pt x="0" y="0"/>
                </a:cubicBezTo>
                <a:close/>
              </a:path>
              <a:path w="4784521" h="1118402" stroke="0" extrusionOk="0">
                <a:moveTo>
                  <a:pt x="0" y="0"/>
                </a:moveTo>
                <a:cubicBezTo>
                  <a:pt x="133985" y="-51644"/>
                  <a:pt x="446770" y="67394"/>
                  <a:pt x="598065" y="0"/>
                </a:cubicBezTo>
                <a:cubicBezTo>
                  <a:pt x="749360" y="-67394"/>
                  <a:pt x="939958" y="5213"/>
                  <a:pt x="1196130" y="0"/>
                </a:cubicBezTo>
                <a:cubicBezTo>
                  <a:pt x="1452302" y="-5213"/>
                  <a:pt x="1610148" y="57951"/>
                  <a:pt x="1794195" y="0"/>
                </a:cubicBezTo>
                <a:cubicBezTo>
                  <a:pt x="1978242" y="-57951"/>
                  <a:pt x="2116363" y="45846"/>
                  <a:pt x="2344415" y="0"/>
                </a:cubicBezTo>
                <a:cubicBezTo>
                  <a:pt x="2572467" y="-45846"/>
                  <a:pt x="2779526" y="75454"/>
                  <a:pt x="2990326" y="0"/>
                </a:cubicBezTo>
                <a:cubicBezTo>
                  <a:pt x="3201126" y="-75454"/>
                  <a:pt x="3247204" y="11393"/>
                  <a:pt x="3444855" y="0"/>
                </a:cubicBezTo>
                <a:cubicBezTo>
                  <a:pt x="3642506" y="-11393"/>
                  <a:pt x="3848628" y="23465"/>
                  <a:pt x="4042920" y="0"/>
                </a:cubicBezTo>
                <a:cubicBezTo>
                  <a:pt x="4237213" y="-23465"/>
                  <a:pt x="4503829" y="34837"/>
                  <a:pt x="4784521" y="0"/>
                </a:cubicBezTo>
                <a:cubicBezTo>
                  <a:pt x="4802754" y="272936"/>
                  <a:pt x="4731676" y="354216"/>
                  <a:pt x="4784521" y="548017"/>
                </a:cubicBezTo>
                <a:cubicBezTo>
                  <a:pt x="4837366" y="741818"/>
                  <a:pt x="4729016" y="860821"/>
                  <a:pt x="4784521" y="1118402"/>
                </a:cubicBezTo>
                <a:cubicBezTo>
                  <a:pt x="4690024" y="1145593"/>
                  <a:pt x="4489557" y="1065686"/>
                  <a:pt x="4329992" y="1118402"/>
                </a:cubicBezTo>
                <a:cubicBezTo>
                  <a:pt x="4170427" y="1171118"/>
                  <a:pt x="3949440" y="1103425"/>
                  <a:pt x="3827617" y="1118402"/>
                </a:cubicBezTo>
                <a:cubicBezTo>
                  <a:pt x="3705795" y="1133379"/>
                  <a:pt x="3550309" y="1056443"/>
                  <a:pt x="3277397" y="1118402"/>
                </a:cubicBezTo>
                <a:cubicBezTo>
                  <a:pt x="3004485" y="1180361"/>
                  <a:pt x="2978775" y="1065215"/>
                  <a:pt x="2775022" y="1118402"/>
                </a:cubicBezTo>
                <a:cubicBezTo>
                  <a:pt x="2571270" y="1171589"/>
                  <a:pt x="2337850" y="1049082"/>
                  <a:pt x="2176957" y="1118402"/>
                </a:cubicBezTo>
                <a:cubicBezTo>
                  <a:pt x="2016065" y="1187722"/>
                  <a:pt x="1871252" y="1095833"/>
                  <a:pt x="1626737" y="1118402"/>
                </a:cubicBezTo>
                <a:cubicBezTo>
                  <a:pt x="1382222" y="1140971"/>
                  <a:pt x="1275137" y="1065919"/>
                  <a:pt x="1172208" y="1118402"/>
                </a:cubicBezTo>
                <a:cubicBezTo>
                  <a:pt x="1069279" y="1170885"/>
                  <a:pt x="785045" y="1066384"/>
                  <a:pt x="621988" y="1118402"/>
                </a:cubicBezTo>
                <a:cubicBezTo>
                  <a:pt x="458931" y="1170420"/>
                  <a:pt x="247543" y="1104104"/>
                  <a:pt x="0" y="1118402"/>
                </a:cubicBezTo>
                <a:cubicBezTo>
                  <a:pt x="-15109" y="841520"/>
                  <a:pt x="16237" y="817444"/>
                  <a:pt x="0" y="536833"/>
                </a:cubicBezTo>
                <a:cubicBezTo>
                  <a:pt x="-16237" y="256222"/>
                  <a:pt x="5974" y="202118"/>
                  <a:pt x="0" y="0"/>
                </a:cubicBezTo>
                <a:close/>
              </a:path>
            </a:pathLst>
          </a:custGeom>
          <a:ln w="28575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492895999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Semaine nationale de l’action communautaire autonome </a:t>
            </a:r>
          </a:p>
          <a:p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CBFA8F-5693-9F6E-9B44-A946EF819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889" y="1429026"/>
            <a:ext cx="6635691" cy="53189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412995-6EAE-79A3-7F33-B2F260F63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847" y="1853316"/>
            <a:ext cx="4402667" cy="12530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CE1CBD-3A11-5B8B-2774-F942D2D9A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86" y="1599316"/>
            <a:ext cx="4538133" cy="4267200"/>
          </a:xfrm>
          <a:prstGeom prst="ellipse">
            <a:avLst/>
          </a:prstGeom>
          <a:ln w="190500" cap="rnd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E96B59D-A7E7-A0A1-84EF-40E7751ABF41}"/>
              </a:ext>
            </a:extLst>
          </p:cNvPr>
          <p:cNvSpPr txBox="1"/>
          <p:nvPr/>
        </p:nvSpPr>
        <p:spPr>
          <a:xfrm>
            <a:off x="5220438" y="190733"/>
            <a:ext cx="6094602" cy="1077218"/>
          </a:xfrm>
          <a:custGeom>
            <a:avLst/>
            <a:gdLst>
              <a:gd name="connsiteX0" fmla="*/ 0 w 6094602"/>
              <a:gd name="connsiteY0" fmla="*/ 0 h 1077218"/>
              <a:gd name="connsiteX1" fmla="*/ 615001 w 6094602"/>
              <a:gd name="connsiteY1" fmla="*/ 0 h 1077218"/>
              <a:gd name="connsiteX2" fmla="*/ 1290948 w 6094602"/>
              <a:gd name="connsiteY2" fmla="*/ 0 h 1077218"/>
              <a:gd name="connsiteX3" fmla="*/ 1845002 w 6094602"/>
              <a:gd name="connsiteY3" fmla="*/ 0 h 1077218"/>
              <a:gd name="connsiteX4" fmla="*/ 2216219 w 6094602"/>
              <a:gd name="connsiteY4" fmla="*/ 0 h 1077218"/>
              <a:gd name="connsiteX5" fmla="*/ 2587436 w 6094602"/>
              <a:gd name="connsiteY5" fmla="*/ 0 h 1077218"/>
              <a:gd name="connsiteX6" fmla="*/ 2958652 w 6094602"/>
              <a:gd name="connsiteY6" fmla="*/ 0 h 1077218"/>
              <a:gd name="connsiteX7" fmla="*/ 3634599 w 6094602"/>
              <a:gd name="connsiteY7" fmla="*/ 0 h 1077218"/>
              <a:gd name="connsiteX8" fmla="*/ 4127708 w 6094602"/>
              <a:gd name="connsiteY8" fmla="*/ 0 h 1077218"/>
              <a:gd name="connsiteX9" fmla="*/ 4742708 w 6094602"/>
              <a:gd name="connsiteY9" fmla="*/ 0 h 1077218"/>
              <a:gd name="connsiteX10" fmla="*/ 5296763 w 6094602"/>
              <a:gd name="connsiteY10" fmla="*/ 0 h 1077218"/>
              <a:gd name="connsiteX11" fmla="*/ 6094602 w 6094602"/>
              <a:gd name="connsiteY11" fmla="*/ 0 h 1077218"/>
              <a:gd name="connsiteX12" fmla="*/ 6094602 w 6094602"/>
              <a:gd name="connsiteY12" fmla="*/ 517065 h 1077218"/>
              <a:gd name="connsiteX13" fmla="*/ 6094602 w 6094602"/>
              <a:gd name="connsiteY13" fmla="*/ 1077218 h 1077218"/>
              <a:gd name="connsiteX14" fmla="*/ 5479601 w 6094602"/>
              <a:gd name="connsiteY14" fmla="*/ 1077218 h 1077218"/>
              <a:gd name="connsiteX15" fmla="*/ 5047439 w 6094602"/>
              <a:gd name="connsiteY15" fmla="*/ 1077218 h 1077218"/>
              <a:gd name="connsiteX16" fmla="*/ 4676222 w 6094602"/>
              <a:gd name="connsiteY16" fmla="*/ 1077218 h 1077218"/>
              <a:gd name="connsiteX17" fmla="*/ 4000275 w 6094602"/>
              <a:gd name="connsiteY17" fmla="*/ 1077218 h 1077218"/>
              <a:gd name="connsiteX18" fmla="*/ 3568112 w 6094602"/>
              <a:gd name="connsiteY18" fmla="*/ 1077218 h 1077218"/>
              <a:gd name="connsiteX19" fmla="*/ 2953112 w 6094602"/>
              <a:gd name="connsiteY19" fmla="*/ 1077218 h 1077218"/>
              <a:gd name="connsiteX20" fmla="*/ 2399057 w 6094602"/>
              <a:gd name="connsiteY20" fmla="*/ 1077218 h 1077218"/>
              <a:gd name="connsiteX21" fmla="*/ 1845002 w 6094602"/>
              <a:gd name="connsiteY21" fmla="*/ 1077218 h 1077218"/>
              <a:gd name="connsiteX22" fmla="*/ 1351894 w 6094602"/>
              <a:gd name="connsiteY22" fmla="*/ 1077218 h 1077218"/>
              <a:gd name="connsiteX23" fmla="*/ 736893 w 6094602"/>
              <a:gd name="connsiteY23" fmla="*/ 1077218 h 1077218"/>
              <a:gd name="connsiteX24" fmla="*/ 0 w 6094602"/>
              <a:gd name="connsiteY24" fmla="*/ 1077218 h 1077218"/>
              <a:gd name="connsiteX25" fmla="*/ 0 w 6094602"/>
              <a:gd name="connsiteY25" fmla="*/ 560153 h 1077218"/>
              <a:gd name="connsiteX26" fmla="*/ 0 w 6094602"/>
              <a:gd name="connsiteY26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94602" h="1077218" extrusionOk="0">
                <a:moveTo>
                  <a:pt x="0" y="0"/>
                </a:moveTo>
                <a:cubicBezTo>
                  <a:pt x="177933" y="-9312"/>
                  <a:pt x="416657" y="58879"/>
                  <a:pt x="615001" y="0"/>
                </a:cubicBezTo>
                <a:cubicBezTo>
                  <a:pt x="813345" y="-58879"/>
                  <a:pt x="1000161" y="80665"/>
                  <a:pt x="1290948" y="0"/>
                </a:cubicBezTo>
                <a:cubicBezTo>
                  <a:pt x="1581735" y="-80665"/>
                  <a:pt x="1610493" y="41683"/>
                  <a:pt x="1845002" y="0"/>
                </a:cubicBezTo>
                <a:cubicBezTo>
                  <a:pt x="2079511" y="-41683"/>
                  <a:pt x="2082246" y="19972"/>
                  <a:pt x="2216219" y="0"/>
                </a:cubicBezTo>
                <a:cubicBezTo>
                  <a:pt x="2350192" y="-19972"/>
                  <a:pt x="2422885" y="11118"/>
                  <a:pt x="2587436" y="0"/>
                </a:cubicBezTo>
                <a:cubicBezTo>
                  <a:pt x="2751987" y="-11118"/>
                  <a:pt x="2882130" y="31341"/>
                  <a:pt x="2958652" y="0"/>
                </a:cubicBezTo>
                <a:cubicBezTo>
                  <a:pt x="3035174" y="-31341"/>
                  <a:pt x="3452639" y="30031"/>
                  <a:pt x="3634599" y="0"/>
                </a:cubicBezTo>
                <a:cubicBezTo>
                  <a:pt x="3816559" y="-30031"/>
                  <a:pt x="3974093" y="8621"/>
                  <a:pt x="4127708" y="0"/>
                </a:cubicBezTo>
                <a:cubicBezTo>
                  <a:pt x="4281323" y="-8621"/>
                  <a:pt x="4607857" y="66126"/>
                  <a:pt x="4742708" y="0"/>
                </a:cubicBezTo>
                <a:cubicBezTo>
                  <a:pt x="4877559" y="-66126"/>
                  <a:pt x="5072616" y="63583"/>
                  <a:pt x="5296763" y="0"/>
                </a:cubicBezTo>
                <a:cubicBezTo>
                  <a:pt x="5520911" y="-63583"/>
                  <a:pt x="5720799" y="31043"/>
                  <a:pt x="6094602" y="0"/>
                </a:cubicBezTo>
                <a:cubicBezTo>
                  <a:pt x="6139112" y="113713"/>
                  <a:pt x="6068932" y="286983"/>
                  <a:pt x="6094602" y="517065"/>
                </a:cubicBezTo>
                <a:cubicBezTo>
                  <a:pt x="6120272" y="747148"/>
                  <a:pt x="6078701" y="945996"/>
                  <a:pt x="6094602" y="1077218"/>
                </a:cubicBezTo>
                <a:cubicBezTo>
                  <a:pt x="5875845" y="1087483"/>
                  <a:pt x="5738125" y="1050508"/>
                  <a:pt x="5479601" y="1077218"/>
                </a:cubicBezTo>
                <a:cubicBezTo>
                  <a:pt x="5221077" y="1103928"/>
                  <a:pt x="5209072" y="1030405"/>
                  <a:pt x="5047439" y="1077218"/>
                </a:cubicBezTo>
                <a:cubicBezTo>
                  <a:pt x="4885806" y="1124031"/>
                  <a:pt x="4786801" y="1046913"/>
                  <a:pt x="4676222" y="1077218"/>
                </a:cubicBezTo>
                <a:cubicBezTo>
                  <a:pt x="4565643" y="1107523"/>
                  <a:pt x="4163545" y="1041023"/>
                  <a:pt x="4000275" y="1077218"/>
                </a:cubicBezTo>
                <a:cubicBezTo>
                  <a:pt x="3837005" y="1113413"/>
                  <a:pt x="3724707" y="1074585"/>
                  <a:pt x="3568112" y="1077218"/>
                </a:cubicBezTo>
                <a:cubicBezTo>
                  <a:pt x="3411517" y="1079851"/>
                  <a:pt x="3164009" y="1045033"/>
                  <a:pt x="2953112" y="1077218"/>
                </a:cubicBezTo>
                <a:cubicBezTo>
                  <a:pt x="2742215" y="1109403"/>
                  <a:pt x="2623566" y="1043835"/>
                  <a:pt x="2399057" y="1077218"/>
                </a:cubicBezTo>
                <a:cubicBezTo>
                  <a:pt x="2174548" y="1110601"/>
                  <a:pt x="1993927" y="1024831"/>
                  <a:pt x="1845002" y="1077218"/>
                </a:cubicBezTo>
                <a:cubicBezTo>
                  <a:pt x="1696077" y="1129605"/>
                  <a:pt x="1472029" y="1030802"/>
                  <a:pt x="1351894" y="1077218"/>
                </a:cubicBezTo>
                <a:cubicBezTo>
                  <a:pt x="1231759" y="1123634"/>
                  <a:pt x="1037080" y="1029997"/>
                  <a:pt x="736893" y="1077218"/>
                </a:cubicBezTo>
                <a:cubicBezTo>
                  <a:pt x="436706" y="1124439"/>
                  <a:pt x="233380" y="1073720"/>
                  <a:pt x="0" y="1077218"/>
                </a:cubicBezTo>
                <a:cubicBezTo>
                  <a:pt x="-12614" y="953129"/>
                  <a:pt x="16039" y="700241"/>
                  <a:pt x="0" y="560153"/>
                </a:cubicBezTo>
                <a:cubicBezTo>
                  <a:pt x="-16039" y="420065"/>
                  <a:pt x="17962" y="27897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752222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C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Dévoilement des capsules RH</a:t>
            </a:r>
          </a:p>
          <a:p>
            <a:pPr marL="0" indent="0" algn="ctr">
              <a:buNone/>
            </a:pPr>
            <a:r>
              <a:rPr lang="fr-C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octobre 2023</a:t>
            </a:r>
          </a:p>
        </p:txBody>
      </p:sp>
    </p:spTree>
    <p:extLst>
      <p:ext uri="{BB962C8B-B14F-4D97-AF65-F5344CB8AC3E}">
        <p14:creationId xmlns:p14="http://schemas.microsoft.com/office/powerpoint/2010/main" val="971980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Graphique, cercle, clipart, graphisme&#10;&#10;Description générée automatiquement">
            <a:extLst>
              <a:ext uri="{FF2B5EF4-FFF2-40B4-BE49-F238E27FC236}">
                <a16:creationId xmlns:a16="http://schemas.microsoft.com/office/drawing/2014/main" id="{572D136A-6B4F-06CF-964C-76E16FC8A3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39" y="-1204373"/>
            <a:ext cx="8486918" cy="870618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7F8663A-D0E3-5DBE-ED73-F7B381FD78DC}"/>
              </a:ext>
            </a:extLst>
          </p:cNvPr>
          <p:cNvSpPr txBox="1"/>
          <p:nvPr/>
        </p:nvSpPr>
        <p:spPr>
          <a:xfrm>
            <a:off x="531171" y="1177434"/>
            <a:ext cx="11582532" cy="54476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fr-CA" sz="2400" b="1" dirty="0">
              <a:solidFill>
                <a:srgbClr val="000000"/>
              </a:solidFill>
              <a:latin typeface="Grotesque"/>
            </a:endParaRP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CA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Échanges dynamiques - </a:t>
            </a:r>
            <a:r>
              <a:rPr lang="fr-CA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Garamond" panose="02020404030301010803" pitchFamily="18" charset="0"/>
              </a:rPr>
              <a:t>PORTRAIT DIAGNOSTIC DE NOTRE </a:t>
            </a:r>
            <a:r>
              <a:rPr lang="fr-CA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SYSTÈME ALIMENTAIRE </a:t>
            </a:r>
            <a:r>
              <a:rPr lang="fr-CA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4 octobre 2023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CA" b="1" dirty="0">
                <a:latin typeface="Calibri" panose="020F0502020204030204" pitchFamily="34" charset="0"/>
                <a:cs typeface="Calibri" panose="020F0502020204030204" pitchFamily="34" charset="0"/>
              </a:rPr>
              <a:t>Journée pour l’élimination de la pauvreté 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– 17 octobre 2023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CA" b="1" dirty="0">
                <a:latin typeface="Calibri" panose="020F0502020204030204" pitchFamily="34" charset="0"/>
                <a:cs typeface="Calibri" panose="020F0502020204030204" pitchFamily="34" charset="0"/>
              </a:rPr>
              <a:t>SNACA – dévoilement des capsules RH 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– 19 octobre 2023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CA" b="1" dirty="0">
                <a:latin typeface="Calibri" panose="020F0502020204030204" pitchFamily="34" charset="0"/>
                <a:cs typeface="Calibri" panose="020F0502020204030204" pitchFamily="34" charset="0"/>
              </a:rPr>
              <a:t>Rencontre d’accueil des nouveaux membres et nouvelles directions 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– 26 octobre 2023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CA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Atelier consultation participation citoyenne </a:t>
            </a:r>
            <a:r>
              <a:rPr lang="fr-CA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30 octobre PM et 2 novembre soirée 2023 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CA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Forum citoyen </a:t>
            </a:r>
            <a:r>
              <a:rPr lang="fr-CA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2 décembre PM et 5 décembre soirée 2023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CA" b="1" dirty="0">
                <a:latin typeface="Calibri" panose="020F0502020204030204" pitchFamily="34" charset="0"/>
                <a:cs typeface="Calibri" panose="020F0502020204030204" pitchFamily="34" charset="0"/>
              </a:rPr>
              <a:t>Brunch avec nos élus.es 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– 16 janvier AM 2024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CA" b="1" dirty="0">
                <a:latin typeface="Calibri" panose="020F0502020204030204" pitchFamily="34" charset="0"/>
                <a:cs typeface="Calibri" panose="020F0502020204030204" pitchFamily="34" charset="0"/>
              </a:rPr>
              <a:t>Grande fête du communautaire 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– 15 février 2024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CA" b="1" dirty="0">
                <a:latin typeface="Calibri" panose="020F0502020204030204" pitchFamily="34" charset="0"/>
                <a:cs typeface="Calibri" panose="020F0502020204030204" pitchFamily="34" charset="0"/>
              </a:rPr>
              <a:t>Journée de la Justice sociale 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– 20 février 2024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CA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Échanges dynamiques -VISION PARTAGÉE DE NOTRE COMMUNAUTÉ NOURRICIÈRE </a:t>
            </a:r>
            <a:r>
              <a:rPr lang="fr-CA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  mars 2024</a:t>
            </a:r>
          </a:p>
          <a:p>
            <a:pPr marL="285750" indent="-285750">
              <a:buFont typeface="Wingdings" panose="020B0604020202020204" pitchFamily="34" charset="0"/>
              <a:buChar char="Ø"/>
            </a:pPr>
            <a:r>
              <a:rPr lang="fr-CA" b="1" dirty="0">
                <a:latin typeface="Calibri" panose="020F0502020204030204" pitchFamily="34" charset="0"/>
                <a:cs typeface="Calibri" panose="020F0502020204030204" pitchFamily="34" charset="0"/>
              </a:rPr>
              <a:t>Pique-Nique annuel des membres 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– mai ou juin 2024</a:t>
            </a:r>
          </a:p>
          <a:p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CA" b="1" u="sng" dirty="0">
                <a:latin typeface="Calibri" panose="020F0502020204030204" pitchFamily="34" charset="0"/>
                <a:cs typeface="Calibri" panose="020F0502020204030204" pitchFamily="34" charset="0"/>
              </a:rPr>
              <a:t>Assemblées des membres </a:t>
            </a:r>
          </a:p>
          <a:p>
            <a:pPr algn="ctr"/>
            <a:endParaRPr lang="fr-CA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23 novembre 2023 </a:t>
            </a:r>
          </a:p>
          <a:p>
            <a:pPr algn="ctr"/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25 janvier 2024</a:t>
            </a:r>
          </a:p>
          <a:p>
            <a:pPr algn="ctr"/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21 mars 2024</a:t>
            </a:r>
          </a:p>
          <a:p>
            <a:pPr algn="ctr"/>
            <a:r>
              <a:rPr lang="fr-CA" b="1" dirty="0">
                <a:latin typeface="Calibri" panose="020F0502020204030204" pitchFamily="34" charset="0"/>
                <a:cs typeface="Calibri" panose="020F0502020204030204" pitchFamily="34" charset="0"/>
              </a:rPr>
              <a:t>AGA 13 juin 2024  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892315-E148-B233-3D33-CE563CDAAC1E}"/>
              </a:ext>
            </a:extLst>
          </p:cNvPr>
          <p:cNvSpPr txBox="1"/>
          <p:nvPr/>
        </p:nvSpPr>
        <p:spPr>
          <a:xfrm>
            <a:off x="1900644" y="483232"/>
            <a:ext cx="773051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C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Activités et événements 2023-2024</a:t>
            </a:r>
          </a:p>
        </p:txBody>
      </p:sp>
    </p:spTree>
    <p:extLst>
      <p:ext uri="{BB962C8B-B14F-4D97-AF65-F5344CB8AC3E}">
        <p14:creationId xmlns:p14="http://schemas.microsoft.com/office/powerpoint/2010/main" val="1925507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99988DA-DE81-AE49-CE14-D4CFE906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928402" y="154949"/>
            <a:ext cx="11985556" cy="79789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D8BF20F-D8AE-E607-A03B-5895C513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Aide à la promotion et à la diffusion de services, activités et évènements proposés par des acteurs collectifs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8580A0-E1B9-1301-AA1F-B86960F75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846" y="196875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CA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Objectifs de l’aide financière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r-CA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Accroître la visibilité des services, activités et évènements offerts à la population lévisienne ainsi que celle des organismes les proposant ;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r-CA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Augmenter l’utilisation des services et la participation aux activités et évènements collectifs proposés par les organismes.</a:t>
            </a:r>
          </a:p>
          <a:p>
            <a:pPr marL="0" indent="0">
              <a:buNone/>
            </a:pPr>
            <a:endParaRPr lang="fr-CA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Contact: </a:t>
            </a:r>
            <a:r>
              <a:rPr lang="fr-CA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Marie-Claude: </a:t>
            </a:r>
            <a:r>
              <a:rPr lang="fr-CA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developpement@cdclevis.ca</a:t>
            </a:r>
            <a:r>
              <a:rPr lang="fr-CA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88439B-8D06-B7C5-C76D-9D30F782F86F}"/>
              </a:ext>
            </a:extLst>
          </p:cNvPr>
          <p:cNvSpPr txBox="1"/>
          <p:nvPr/>
        </p:nvSpPr>
        <p:spPr>
          <a:xfrm>
            <a:off x="2860206" y="4425003"/>
            <a:ext cx="6094602" cy="92333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Montant total au départ du projet: 12 000$</a:t>
            </a:r>
          </a:p>
          <a:p>
            <a:pPr algn="ctr"/>
            <a:r>
              <a:rPr lang="fr-CA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Aide maximale octroyée: 2 500 $</a:t>
            </a:r>
          </a:p>
          <a:p>
            <a:pPr algn="ctr"/>
            <a:r>
              <a:rPr lang="fr-CA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Montant total disponible 2023-2024: 4 500$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E3F419-01E0-2A5E-0C12-5BBCF1EED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552" y="4790114"/>
            <a:ext cx="1549759" cy="18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09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9778ED-11F0-40C0-229D-737EEDFE4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78" y="419003"/>
            <a:ext cx="3787742" cy="35583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D4544F5-9791-6C4E-DC6A-CB648A6B8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636802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Pause </a:t>
            </a:r>
            <a:r>
              <a:rPr lang="en-US" sz="44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mais</a:t>
            </a:r>
            <a:r>
              <a:rPr lang="en-US" sz="44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ne </a:t>
            </a:r>
            <a:r>
              <a:rPr lang="en-US" sz="44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partez</a:t>
            </a:r>
            <a:r>
              <a:rPr lang="en-US" sz="44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pas… </a:t>
            </a:r>
            <a:r>
              <a:rPr lang="en-US" sz="44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suivra</a:t>
            </a:r>
            <a:r>
              <a:rPr lang="en-US" sz="44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sous </a:t>
            </a:r>
            <a:r>
              <a:rPr lang="en-US" sz="44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peu</a:t>
            </a:r>
            <a:r>
              <a:rPr lang="en-US" sz="44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la </a:t>
            </a:r>
            <a:br>
              <a:rPr lang="en-US" sz="44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</a:t>
            </a:r>
            <a:r>
              <a:rPr lang="en-US" sz="44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résentation</a:t>
            </a:r>
            <a:r>
              <a:rPr lang="en-US" sz="44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Portrait Diagnostic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0CCEC7-ED24-EDF0-A076-487A94B02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179" y="895635"/>
            <a:ext cx="6038068" cy="277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0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83FCF3-A52B-E9A9-1B3C-524D0F5C0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7" t="6603" r="7211" b="2488"/>
          <a:stretch/>
        </p:blipFill>
        <p:spPr>
          <a:xfrm>
            <a:off x="4939697" y="10"/>
            <a:ext cx="7252303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7981" y="1122363"/>
            <a:ext cx="3582291" cy="23994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ÉTATS FINANCIERS</a:t>
            </a:r>
            <a:b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2022- 2023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15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8388" y="4640858"/>
            <a:ext cx="10592174" cy="100065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PRÉVISIONS BUDGÉTAIRES</a:t>
            </a:r>
            <a:br>
              <a:rPr lang="en-US" sz="4800" b="1" dirty="0">
                <a:latin typeface="Calibri"/>
              </a:rPr>
            </a:b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2023- 2024</a:t>
            </a:r>
          </a:p>
        </p:txBody>
      </p:sp>
      <p:pic>
        <p:nvPicPr>
          <p:cNvPr id="3" name="Image 2" descr="Une image contenant capture d’écran, Graphique, art, dessin humoristique&#10;&#10;Description générée automatiquement">
            <a:extLst>
              <a:ext uri="{FF2B5EF4-FFF2-40B4-BE49-F238E27FC236}">
                <a16:creationId xmlns:a16="http://schemas.microsoft.com/office/drawing/2014/main" id="{89E6ABCE-12C8-5887-F4EB-CEE4A2875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43" b="863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170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3F72C23-09EA-0942-8BCE-D5AA25119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19" y="350626"/>
            <a:ext cx="5387970" cy="4343533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FFB2153-D81F-C795-0FBC-0EF9FABFC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212" y="773876"/>
            <a:ext cx="5657107" cy="5866630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1176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6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CAD6C05C-45F6-FA26-F0EB-93B063F75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03" y="1119116"/>
            <a:ext cx="8854540" cy="2213635"/>
          </a:xfrm>
          <a:prstGeom prst="rect">
            <a:avLst/>
          </a:prstGeom>
        </p:spPr>
      </p:pic>
      <p:sp>
        <p:nvSpPr>
          <p:cNvPr id="36" name="Right Triangle 2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B3C27-F13A-D5B5-A49E-52218587E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04" y="3429000"/>
            <a:ext cx="8921672" cy="17133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75 $</a:t>
            </a:r>
          </a:p>
        </p:txBody>
      </p:sp>
    </p:spTree>
    <p:extLst>
      <p:ext uri="{BB962C8B-B14F-4D97-AF65-F5344CB8AC3E}">
        <p14:creationId xmlns:p14="http://schemas.microsoft.com/office/powerpoint/2010/main" val="2662680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616D03D-6291-A451-473B-798347AD0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8910" y="88671"/>
            <a:ext cx="5654180" cy="6680658"/>
          </a:xfrm>
        </p:spPr>
      </p:pic>
      <p:sp>
        <p:nvSpPr>
          <p:cNvPr id="4" name="Accolades 3">
            <a:extLst>
              <a:ext uri="{FF2B5EF4-FFF2-40B4-BE49-F238E27FC236}">
                <a16:creationId xmlns:a16="http://schemas.microsoft.com/office/drawing/2014/main" id="{16E7017F-FEC4-2397-B3B7-B7E72B3D3572}"/>
              </a:ext>
            </a:extLst>
          </p:cNvPr>
          <p:cNvSpPr/>
          <p:nvPr/>
        </p:nvSpPr>
        <p:spPr>
          <a:xfrm>
            <a:off x="1677798" y="377504"/>
            <a:ext cx="9479560" cy="6140741"/>
          </a:xfrm>
          <a:prstGeom prst="bracePair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6338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8ABACEB-CDF3-5185-4586-5DBA993F1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965" y="3013788"/>
            <a:ext cx="6012275" cy="38442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F70A69-BE48-A1A8-4C69-D933B8E65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283" y="0"/>
            <a:ext cx="5230257" cy="45999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A3ED79-3E43-B3F1-3E6C-983A45DE9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281" y="-18"/>
            <a:ext cx="3340536" cy="69699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C2F1C69-2FE0-B034-24D1-CF4D1BB30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4516">
            <a:off x="735225" y="865003"/>
            <a:ext cx="3517213" cy="13527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0CEB13-27C8-F35A-DDB3-28AFFC6ED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69368">
            <a:off x="8236481" y="5043820"/>
            <a:ext cx="3680476" cy="13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69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efc51d-5b70-4a7e-9bbf-eabb2b10efe0" xsi:nil="true"/>
    <lcf76f155ced4ddcb4097134ff3c332f xmlns="6c37d876-186e-4198-a8ca-66ae482edf2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E9F12A6BE343438E128EB8CF13653B" ma:contentTypeVersion="15" ma:contentTypeDescription="Crée un document." ma:contentTypeScope="" ma:versionID="4a4d36d2cc9f74ade34ab6923c5dbe3e">
  <xsd:schema xmlns:xsd="http://www.w3.org/2001/XMLSchema" xmlns:xs="http://www.w3.org/2001/XMLSchema" xmlns:p="http://schemas.microsoft.com/office/2006/metadata/properties" xmlns:ns2="6c37d876-186e-4198-a8ca-66ae482edf20" xmlns:ns3="75efc51d-5b70-4a7e-9bbf-eabb2b10efe0" targetNamespace="http://schemas.microsoft.com/office/2006/metadata/properties" ma:root="true" ma:fieldsID="101ef7d7ade948f38b19e838c6fc6c9d" ns2:_="" ns3:_="">
    <xsd:import namespace="6c37d876-186e-4198-a8ca-66ae482edf20"/>
    <xsd:import namespace="75efc51d-5b70-4a7e-9bbf-eabb2b10ef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7d876-186e-4198-a8ca-66ae482ed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40ca49c4-9749-4705-820c-f8357c4547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fc51d-5b70-4a7e-9bbf-eabb2b10efe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ad5e036-43e9-40b2-adbb-4f50a6f44452}" ma:internalName="TaxCatchAll" ma:showField="CatchAllData" ma:web="75efc51d-5b70-4a7e-9bbf-eabb2b10ef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13C7F1-E4AE-4762-A704-0B769E5609EF}">
  <ds:schemaRefs>
    <ds:schemaRef ds:uri="6c37d876-186e-4198-a8ca-66ae482edf20"/>
    <ds:schemaRef ds:uri="75efc51d-5b70-4a7e-9bbf-eabb2b10efe0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27CFB13-894B-4BA0-B04B-AAD695EEC2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C1AA78-0D1A-4B0B-B399-EB6584AD1DAF}">
  <ds:schemaRefs>
    <ds:schemaRef ds:uri="6c37d876-186e-4198-a8ca-66ae482edf20"/>
    <ds:schemaRef ds:uri="75efc51d-5b70-4a7e-9bbf-eabb2b10ef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63034</TotalTime>
  <Words>997</Words>
  <Application>Microsoft Office PowerPoint</Application>
  <PresentationFormat>Grand écran</PresentationFormat>
  <Paragraphs>172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Dreaming Outloud Script Pro</vt:lpstr>
      <vt:lpstr>Georgia</vt:lpstr>
      <vt:lpstr>Grostesque</vt:lpstr>
      <vt:lpstr>Grotesque</vt:lpstr>
      <vt:lpstr>Wingdings</vt:lpstr>
      <vt:lpstr>Thème Office</vt:lpstr>
      <vt:lpstr>ASSEMBLÉE GÉNÉRALE ANNUELLE 2023 - 14 septembre  </vt:lpstr>
      <vt:lpstr>Présentation PowerPoint</vt:lpstr>
      <vt:lpstr>Adoption du procès verbal  - AGA 2022</vt:lpstr>
      <vt:lpstr>ÉTATS FINANCIERS 2022- 2023</vt:lpstr>
      <vt:lpstr>PRÉVISIONS BUDGÉTAIRES 2023- 2024</vt:lpstr>
      <vt:lpstr>Présentation PowerPoint</vt:lpstr>
      <vt:lpstr>75 $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PROJETS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NOMINATION EXPERT COMPTABLE</vt:lpstr>
      <vt:lpstr>ÉLECTION AU CONSEIL D’ADMINITRATION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Participation citoyenne</vt:lpstr>
      <vt:lpstr>Collectif A.I.M.E. </vt:lpstr>
      <vt:lpstr>Présentation PowerPoint</vt:lpstr>
      <vt:lpstr>Présentation PowerPoint</vt:lpstr>
      <vt:lpstr>Présentation PowerPoint</vt:lpstr>
      <vt:lpstr>Aide à la promotion et à la diffusion de services, activités et évènements proposés par des acteurs collectifs</vt:lpstr>
      <vt:lpstr>Pause mais ne partez pas… suivra sous peu la  présentation Portrait Diagnostic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lier tout a modèle d'impact proposition ville part citoy mon quartier l'ilot Flac financerait + ville volet participation citoyenne  hackhothon hub patro fratrie lieux d'activation multi sectoriel tresca ceudo mon quartier environement ville  agriculture pour équipe acte ?</dc:title>
  <dc:creator>cdclevis@outlook.fr</dc:creator>
  <cp:lastModifiedBy>Érick  Plourde</cp:lastModifiedBy>
  <cp:revision>126</cp:revision>
  <dcterms:created xsi:type="dcterms:W3CDTF">2021-06-07T12:29:08Z</dcterms:created>
  <dcterms:modified xsi:type="dcterms:W3CDTF">2023-09-20T12:17:00Z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0x0101009FE9F12A6BE343438E128EB8CF13653B</vt:lpwstr>
  </property>
  <property fmtid="{D5CDD505-2E9C-101B-9397-08002B2CF9AE}" pid="3" name="MediaServiceImageTags">
    <vt:lpwstr/>
  </property>
</Properties>
</file>